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>
      <p:cViewPr varScale="1">
        <p:scale>
          <a:sx n="72" d="100"/>
          <a:sy n="72" d="100"/>
        </p:scale>
        <p:origin x="76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5335525" y="946405"/>
            <a:ext cx="7853363" cy="7843838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785" y="1647582"/>
            <a:ext cx="15477627" cy="6592482"/>
          </a:xfrm>
        </p:spPr>
        <p:txBody>
          <a:bodyPr anchor="ctr">
            <a:noAutofit/>
          </a:bodyPr>
          <a:lstStyle>
            <a:lvl1pPr algn="ctr">
              <a:defRPr sz="15000" spc="1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568" y="8968795"/>
            <a:ext cx="12068060" cy="111341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 b="1" i="0" cap="all" spc="600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7785" y="9563519"/>
            <a:ext cx="3494583" cy="52269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70498" y="9563519"/>
            <a:ext cx="6172200" cy="51869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600828" y="9563519"/>
            <a:ext cx="3494585" cy="51869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00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63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99482" y="573579"/>
            <a:ext cx="2238198" cy="840060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1" y="573578"/>
            <a:ext cx="12588878" cy="840060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59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52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1">
                <a:solidFill>
                  <a:srgbClr val="FFC3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83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08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394" y="1610833"/>
            <a:ext cx="12280607" cy="6096941"/>
          </a:xfrm>
        </p:spPr>
        <p:txBody>
          <a:bodyPr anchor="b">
            <a:normAutofit/>
          </a:bodyPr>
          <a:lstStyle>
            <a:lvl1pPr>
              <a:defRPr sz="12600" spc="12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395" y="7739672"/>
            <a:ext cx="10526232" cy="1426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 b="1" i="0" cap="all" spc="600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4820" y="9563519"/>
            <a:ext cx="2240921" cy="5226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8596" y="9563519"/>
            <a:ext cx="6172200" cy="51869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913651" y="9563519"/>
            <a:ext cx="2231349" cy="51869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4221957" cy="10287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891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3429000"/>
            <a:ext cx="7200900" cy="5429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71694" y="3429000"/>
            <a:ext cx="7200900" cy="5429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06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92" y="571500"/>
            <a:ext cx="15259050" cy="224027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17" y="3299450"/>
            <a:ext cx="7200900" cy="94879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50" b="1" cap="all" spc="300" baseline="0">
                <a:solidFill>
                  <a:schemeClr val="tx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5950" y="4363653"/>
            <a:ext cx="7200900" cy="449459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50796" y="3299450"/>
            <a:ext cx="7200900" cy="94879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850" b="1" cap="all" spc="300" baseline="0">
                <a:solidFill>
                  <a:schemeClr val="tx2"/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50796" y="4363653"/>
            <a:ext cx="7200900" cy="449459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616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6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3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11084718" y="0"/>
            <a:ext cx="7203282" cy="1028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27" y="685799"/>
            <a:ext cx="4638173" cy="17950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50" b="1" i="0" cap="all" spc="4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576" y="1380565"/>
            <a:ext cx="9237627" cy="747768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6828" y="2612004"/>
            <a:ext cx="4638173" cy="624624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240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7577" y="9563519"/>
            <a:ext cx="1850033" cy="52269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5431" y="9563519"/>
            <a:ext cx="5223269" cy="518694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6521" y="9563519"/>
            <a:ext cx="1848684" cy="51869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0432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5197" y="1"/>
            <a:ext cx="11033378" cy="10286999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11084718" y="0"/>
            <a:ext cx="7203282" cy="10287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825" y="685800"/>
            <a:ext cx="4638176" cy="179500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50" b="1" i="0" spc="4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6825" y="2612004"/>
            <a:ext cx="4638176" cy="6246246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2400" baseline="0">
                <a:solidFill>
                  <a:schemeClr val="bg2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8925" y="9563519"/>
            <a:ext cx="1848684" cy="52269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5432" y="9563519"/>
            <a:ext cx="5223267" cy="518694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352" y="9563519"/>
            <a:ext cx="1851660" cy="518694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26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7517" y="573578"/>
            <a:ext cx="15267483" cy="22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17" y="3429002"/>
            <a:ext cx="15267483" cy="539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7517" y="9563519"/>
            <a:ext cx="3494583" cy="522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63519"/>
            <a:ext cx="6172200" cy="51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2" y="9563519"/>
            <a:ext cx="4229099" cy="51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1328738" cy="10287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7862804" y="0"/>
            <a:ext cx="42519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6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7650" kern="1200" cap="all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Gill Sans MT" panose="020B0502020104020203" pitchFamily="34" charset="0"/>
        <a:buChar char="–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10000"/>
        </a:lnSpc>
        <a:spcBef>
          <a:spcPts val="1050"/>
        </a:spcBef>
        <a:buClr>
          <a:schemeClr val="tx2"/>
        </a:buClr>
        <a:buFont typeface="Arial" panose="020B0604020202020204" pitchFamily="34" charset="0"/>
        <a:buChar char="•"/>
        <a:defRPr sz="21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7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9332"/>
            <a:ext cx="12542520" cy="10287000"/>
          </a:xfrm>
          <a:custGeom>
            <a:avLst/>
            <a:gdLst/>
            <a:ahLst/>
            <a:cxnLst/>
            <a:rect l="l" t="t" r="r" b="b"/>
            <a:pathLst>
              <a:path w="12542520" h="10287000">
                <a:moveTo>
                  <a:pt x="7911992" y="0"/>
                </a:moveTo>
                <a:lnTo>
                  <a:pt x="0" y="0"/>
                </a:lnTo>
                <a:lnTo>
                  <a:pt x="0" y="10286999"/>
                </a:lnTo>
                <a:lnTo>
                  <a:pt x="8089670" y="10286999"/>
                </a:lnTo>
                <a:lnTo>
                  <a:pt x="8122229" y="10278545"/>
                </a:lnTo>
                <a:lnTo>
                  <a:pt x="8170997" y="10278545"/>
                </a:lnTo>
                <a:lnTo>
                  <a:pt x="8268079" y="10253145"/>
                </a:lnTo>
                <a:lnTo>
                  <a:pt x="8316389" y="10253145"/>
                </a:lnTo>
                <a:lnTo>
                  <a:pt x="8508036" y="10202345"/>
                </a:lnTo>
                <a:lnTo>
                  <a:pt x="8555538" y="10202345"/>
                </a:lnTo>
                <a:lnTo>
                  <a:pt x="8929320" y="10100745"/>
                </a:lnTo>
                <a:lnTo>
                  <a:pt x="8975230" y="10075345"/>
                </a:lnTo>
                <a:lnTo>
                  <a:pt x="9111820" y="10037245"/>
                </a:lnTo>
                <a:lnTo>
                  <a:pt x="9156964" y="10011845"/>
                </a:lnTo>
                <a:lnTo>
                  <a:pt x="9246658" y="9986445"/>
                </a:lnTo>
                <a:lnTo>
                  <a:pt x="9291204" y="9961045"/>
                </a:lnTo>
                <a:lnTo>
                  <a:pt x="9335546" y="9948345"/>
                </a:lnTo>
                <a:lnTo>
                  <a:pt x="9379683" y="9922945"/>
                </a:lnTo>
                <a:lnTo>
                  <a:pt x="9423611" y="9910245"/>
                </a:lnTo>
                <a:lnTo>
                  <a:pt x="9467329" y="9884845"/>
                </a:lnTo>
                <a:lnTo>
                  <a:pt x="9510834" y="9872145"/>
                </a:lnTo>
                <a:lnTo>
                  <a:pt x="9554125" y="9846745"/>
                </a:lnTo>
                <a:lnTo>
                  <a:pt x="9597198" y="9834045"/>
                </a:lnTo>
                <a:lnTo>
                  <a:pt x="9682685" y="9783245"/>
                </a:lnTo>
                <a:lnTo>
                  <a:pt x="9725094" y="9770545"/>
                </a:lnTo>
                <a:lnTo>
                  <a:pt x="9850958" y="9694345"/>
                </a:lnTo>
                <a:lnTo>
                  <a:pt x="9892450" y="9681646"/>
                </a:lnTo>
                <a:lnTo>
                  <a:pt x="10096345" y="9554646"/>
                </a:lnTo>
                <a:lnTo>
                  <a:pt x="10255048" y="9453046"/>
                </a:lnTo>
                <a:lnTo>
                  <a:pt x="10409674" y="9351446"/>
                </a:lnTo>
                <a:lnTo>
                  <a:pt x="10447677" y="9313346"/>
                </a:lnTo>
                <a:lnTo>
                  <a:pt x="10560082" y="9237146"/>
                </a:lnTo>
                <a:lnTo>
                  <a:pt x="10597008" y="9199046"/>
                </a:lnTo>
                <a:lnTo>
                  <a:pt x="10670034" y="9148246"/>
                </a:lnTo>
                <a:lnTo>
                  <a:pt x="10706129" y="9110146"/>
                </a:lnTo>
                <a:lnTo>
                  <a:pt x="10741943" y="9084746"/>
                </a:lnTo>
                <a:lnTo>
                  <a:pt x="10777473" y="9046646"/>
                </a:lnTo>
                <a:lnTo>
                  <a:pt x="10812717" y="9021246"/>
                </a:lnTo>
                <a:lnTo>
                  <a:pt x="10847673" y="8983146"/>
                </a:lnTo>
                <a:lnTo>
                  <a:pt x="10882338" y="8957746"/>
                </a:lnTo>
                <a:lnTo>
                  <a:pt x="10916711" y="8919646"/>
                </a:lnTo>
                <a:lnTo>
                  <a:pt x="10950789" y="8894246"/>
                </a:lnTo>
                <a:lnTo>
                  <a:pt x="10984571" y="8856146"/>
                </a:lnTo>
                <a:lnTo>
                  <a:pt x="11018053" y="8830746"/>
                </a:lnTo>
                <a:lnTo>
                  <a:pt x="11051233" y="8792646"/>
                </a:lnTo>
                <a:lnTo>
                  <a:pt x="11084110" y="8754546"/>
                </a:lnTo>
                <a:lnTo>
                  <a:pt x="11116681" y="8729146"/>
                </a:lnTo>
                <a:lnTo>
                  <a:pt x="11148944" y="8691046"/>
                </a:lnTo>
                <a:lnTo>
                  <a:pt x="11180897" y="8652946"/>
                </a:lnTo>
                <a:lnTo>
                  <a:pt x="11212537" y="8627546"/>
                </a:lnTo>
                <a:lnTo>
                  <a:pt x="11243862" y="8589446"/>
                </a:lnTo>
                <a:lnTo>
                  <a:pt x="11274870" y="8551346"/>
                </a:lnTo>
                <a:lnTo>
                  <a:pt x="11305559" y="8513246"/>
                </a:lnTo>
                <a:lnTo>
                  <a:pt x="11335927" y="8475146"/>
                </a:lnTo>
                <a:lnTo>
                  <a:pt x="11365971" y="8437046"/>
                </a:lnTo>
                <a:lnTo>
                  <a:pt x="11395689" y="8411646"/>
                </a:lnTo>
                <a:lnTo>
                  <a:pt x="11425079" y="8373546"/>
                </a:lnTo>
                <a:lnTo>
                  <a:pt x="11454138" y="8335446"/>
                </a:lnTo>
                <a:lnTo>
                  <a:pt x="11482865" y="8297346"/>
                </a:lnTo>
                <a:lnTo>
                  <a:pt x="11511257" y="8259246"/>
                </a:lnTo>
                <a:lnTo>
                  <a:pt x="11539313" y="8221146"/>
                </a:lnTo>
                <a:lnTo>
                  <a:pt x="11567029" y="8183046"/>
                </a:lnTo>
                <a:lnTo>
                  <a:pt x="11594403" y="8144946"/>
                </a:lnTo>
                <a:lnTo>
                  <a:pt x="11621434" y="8106846"/>
                </a:lnTo>
                <a:lnTo>
                  <a:pt x="11648119" y="8068746"/>
                </a:lnTo>
                <a:lnTo>
                  <a:pt x="11674456" y="8030646"/>
                </a:lnTo>
                <a:lnTo>
                  <a:pt x="11700442" y="7992546"/>
                </a:lnTo>
                <a:lnTo>
                  <a:pt x="11726076" y="7941746"/>
                </a:lnTo>
                <a:lnTo>
                  <a:pt x="11751356" y="7903646"/>
                </a:lnTo>
                <a:lnTo>
                  <a:pt x="11776278" y="7865546"/>
                </a:lnTo>
                <a:lnTo>
                  <a:pt x="11800841" y="7827446"/>
                </a:lnTo>
                <a:lnTo>
                  <a:pt x="11825042" y="7789346"/>
                </a:lnTo>
                <a:lnTo>
                  <a:pt x="11848880" y="7738546"/>
                </a:lnTo>
                <a:lnTo>
                  <a:pt x="11872352" y="7700446"/>
                </a:lnTo>
                <a:lnTo>
                  <a:pt x="11895456" y="7662346"/>
                </a:lnTo>
                <a:lnTo>
                  <a:pt x="11918190" y="7624246"/>
                </a:lnTo>
                <a:lnTo>
                  <a:pt x="11940551" y="7573446"/>
                </a:lnTo>
                <a:lnTo>
                  <a:pt x="11962537" y="7535346"/>
                </a:lnTo>
                <a:lnTo>
                  <a:pt x="11984146" y="7497246"/>
                </a:lnTo>
                <a:lnTo>
                  <a:pt x="12005376" y="7446446"/>
                </a:lnTo>
                <a:lnTo>
                  <a:pt x="12026225" y="7408346"/>
                </a:lnTo>
                <a:lnTo>
                  <a:pt x="12046690" y="7370246"/>
                </a:lnTo>
                <a:lnTo>
                  <a:pt x="12066769" y="7319446"/>
                </a:lnTo>
                <a:lnTo>
                  <a:pt x="12086460" y="7281346"/>
                </a:lnTo>
                <a:lnTo>
                  <a:pt x="12105760" y="7230546"/>
                </a:lnTo>
                <a:lnTo>
                  <a:pt x="12124668" y="7192446"/>
                </a:lnTo>
                <a:lnTo>
                  <a:pt x="12143182" y="7141646"/>
                </a:lnTo>
                <a:lnTo>
                  <a:pt x="12161298" y="7103546"/>
                </a:lnTo>
                <a:lnTo>
                  <a:pt x="12179015" y="7052746"/>
                </a:lnTo>
                <a:lnTo>
                  <a:pt x="12196331" y="7014646"/>
                </a:lnTo>
                <a:lnTo>
                  <a:pt x="12213243" y="6963846"/>
                </a:lnTo>
                <a:lnTo>
                  <a:pt x="12229749" y="6925746"/>
                </a:lnTo>
                <a:lnTo>
                  <a:pt x="12245847" y="6874946"/>
                </a:lnTo>
                <a:lnTo>
                  <a:pt x="12261039" y="6836846"/>
                </a:lnTo>
                <a:lnTo>
                  <a:pt x="12275922" y="6786046"/>
                </a:lnTo>
                <a:lnTo>
                  <a:pt x="12290488" y="6735246"/>
                </a:lnTo>
                <a:lnTo>
                  <a:pt x="12304730" y="6697146"/>
                </a:lnTo>
                <a:lnTo>
                  <a:pt x="12318638" y="6646346"/>
                </a:lnTo>
                <a:lnTo>
                  <a:pt x="12332206" y="6595546"/>
                </a:lnTo>
                <a:lnTo>
                  <a:pt x="12345425" y="6557446"/>
                </a:lnTo>
                <a:lnTo>
                  <a:pt x="12358289" y="6506646"/>
                </a:lnTo>
                <a:lnTo>
                  <a:pt x="12370788" y="6455846"/>
                </a:lnTo>
                <a:lnTo>
                  <a:pt x="12382915" y="6405046"/>
                </a:lnTo>
                <a:lnTo>
                  <a:pt x="12394663" y="6354246"/>
                </a:lnTo>
                <a:lnTo>
                  <a:pt x="12406023" y="6303446"/>
                </a:lnTo>
                <a:lnTo>
                  <a:pt x="12416987" y="6265346"/>
                </a:lnTo>
                <a:lnTo>
                  <a:pt x="12427549" y="6214546"/>
                </a:lnTo>
                <a:lnTo>
                  <a:pt x="12437699" y="6163746"/>
                </a:lnTo>
                <a:lnTo>
                  <a:pt x="12447431" y="6112946"/>
                </a:lnTo>
                <a:lnTo>
                  <a:pt x="12456736" y="6062146"/>
                </a:lnTo>
                <a:lnTo>
                  <a:pt x="12465606" y="6011346"/>
                </a:lnTo>
                <a:lnTo>
                  <a:pt x="12474035" y="5960546"/>
                </a:lnTo>
                <a:lnTo>
                  <a:pt x="12482012" y="5909746"/>
                </a:lnTo>
                <a:lnTo>
                  <a:pt x="12489532" y="5858946"/>
                </a:lnTo>
                <a:lnTo>
                  <a:pt x="12496587" y="5808146"/>
                </a:lnTo>
                <a:lnTo>
                  <a:pt x="12503167" y="5757346"/>
                </a:lnTo>
                <a:lnTo>
                  <a:pt x="12509266" y="5706546"/>
                </a:lnTo>
                <a:lnTo>
                  <a:pt x="12514876" y="5655746"/>
                </a:lnTo>
                <a:lnTo>
                  <a:pt x="12519989" y="5604946"/>
                </a:lnTo>
                <a:lnTo>
                  <a:pt x="12524596" y="5554146"/>
                </a:lnTo>
                <a:lnTo>
                  <a:pt x="12528691" y="5503346"/>
                </a:lnTo>
                <a:lnTo>
                  <a:pt x="12532266" y="5452546"/>
                </a:lnTo>
                <a:lnTo>
                  <a:pt x="12535312" y="5401746"/>
                </a:lnTo>
                <a:lnTo>
                  <a:pt x="12537821" y="5350946"/>
                </a:lnTo>
                <a:lnTo>
                  <a:pt x="12539787" y="5300146"/>
                </a:lnTo>
                <a:lnTo>
                  <a:pt x="12541201" y="5249346"/>
                </a:lnTo>
                <a:lnTo>
                  <a:pt x="12542054" y="5198546"/>
                </a:lnTo>
                <a:lnTo>
                  <a:pt x="12542341" y="5147746"/>
                </a:lnTo>
                <a:lnTo>
                  <a:pt x="12542080" y="5096946"/>
                </a:lnTo>
                <a:lnTo>
                  <a:pt x="12541300" y="5046146"/>
                </a:lnTo>
                <a:lnTo>
                  <a:pt x="12540004" y="4995346"/>
                </a:lnTo>
                <a:lnTo>
                  <a:pt x="12538196" y="4944546"/>
                </a:lnTo>
                <a:lnTo>
                  <a:pt x="12535879" y="4893746"/>
                </a:lnTo>
                <a:lnTo>
                  <a:pt x="12533056" y="4842946"/>
                </a:lnTo>
                <a:lnTo>
                  <a:pt x="12529731" y="4792146"/>
                </a:lnTo>
                <a:lnTo>
                  <a:pt x="12525907" y="4741346"/>
                </a:lnTo>
                <a:lnTo>
                  <a:pt x="12521588" y="4677846"/>
                </a:lnTo>
                <a:lnTo>
                  <a:pt x="12516777" y="4627046"/>
                </a:lnTo>
                <a:lnTo>
                  <a:pt x="12511478" y="4576246"/>
                </a:lnTo>
                <a:lnTo>
                  <a:pt x="12505694" y="4525446"/>
                </a:lnTo>
                <a:lnTo>
                  <a:pt x="12499427" y="4474646"/>
                </a:lnTo>
                <a:lnTo>
                  <a:pt x="12492683" y="4423846"/>
                </a:lnTo>
                <a:lnTo>
                  <a:pt x="12485464" y="4385746"/>
                </a:lnTo>
                <a:lnTo>
                  <a:pt x="12477773" y="4334946"/>
                </a:lnTo>
                <a:lnTo>
                  <a:pt x="12469614" y="4284146"/>
                </a:lnTo>
                <a:lnTo>
                  <a:pt x="12460991" y="4233346"/>
                </a:lnTo>
                <a:lnTo>
                  <a:pt x="12451907" y="4182546"/>
                </a:lnTo>
                <a:lnTo>
                  <a:pt x="12442365" y="4131746"/>
                </a:lnTo>
                <a:lnTo>
                  <a:pt x="12432368" y="4080946"/>
                </a:lnTo>
                <a:lnTo>
                  <a:pt x="12421921" y="4030146"/>
                </a:lnTo>
                <a:lnTo>
                  <a:pt x="12411026" y="3979346"/>
                </a:lnTo>
                <a:lnTo>
                  <a:pt x="12399687" y="3941246"/>
                </a:lnTo>
                <a:lnTo>
                  <a:pt x="12387907" y="3890446"/>
                </a:lnTo>
                <a:lnTo>
                  <a:pt x="12375690" y="3839646"/>
                </a:lnTo>
                <a:lnTo>
                  <a:pt x="12363039" y="3788846"/>
                </a:lnTo>
                <a:lnTo>
                  <a:pt x="12349958" y="3738046"/>
                </a:lnTo>
                <a:lnTo>
                  <a:pt x="12336450" y="3699946"/>
                </a:lnTo>
                <a:lnTo>
                  <a:pt x="12322518" y="3649146"/>
                </a:lnTo>
                <a:lnTo>
                  <a:pt x="12308166" y="3598346"/>
                </a:lnTo>
                <a:lnTo>
                  <a:pt x="12293397" y="3547546"/>
                </a:lnTo>
                <a:lnTo>
                  <a:pt x="12278215" y="3509446"/>
                </a:lnTo>
                <a:lnTo>
                  <a:pt x="12262623" y="3458646"/>
                </a:lnTo>
                <a:lnTo>
                  <a:pt x="12259305" y="3445946"/>
                </a:lnTo>
                <a:lnTo>
                  <a:pt x="12254760" y="3433246"/>
                </a:lnTo>
                <a:lnTo>
                  <a:pt x="12251435" y="3420546"/>
                </a:lnTo>
                <a:lnTo>
                  <a:pt x="12234958" y="3382446"/>
                </a:lnTo>
                <a:lnTo>
                  <a:pt x="12218080" y="3331646"/>
                </a:lnTo>
                <a:lnTo>
                  <a:pt x="12200801" y="3293546"/>
                </a:lnTo>
                <a:lnTo>
                  <a:pt x="12183124" y="3242746"/>
                </a:lnTo>
                <a:lnTo>
                  <a:pt x="12165052" y="3204646"/>
                </a:lnTo>
                <a:lnTo>
                  <a:pt x="12146586" y="3166546"/>
                </a:lnTo>
                <a:lnTo>
                  <a:pt x="12127729" y="3115746"/>
                </a:lnTo>
                <a:lnTo>
                  <a:pt x="12108483" y="3077646"/>
                </a:lnTo>
                <a:lnTo>
                  <a:pt x="12088850" y="3026846"/>
                </a:lnTo>
                <a:lnTo>
                  <a:pt x="12068833" y="2988746"/>
                </a:lnTo>
                <a:lnTo>
                  <a:pt x="12048434" y="2950646"/>
                </a:lnTo>
                <a:lnTo>
                  <a:pt x="12027654" y="2899846"/>
                </a:lnTo>
                <a:lnTo>
                  <a:pt x="12006497" y="2861746"/>
                </a:lnTo>
                <a:lnTo>
                  <a:pt x="11984963" y="2810946"/>
                </a:lnTo>
                <a:lnTo>
                  <a:pt x="11963057" y="2772846"/>
                </a:lnTo>
                <a:lnTo>
                  <a:pt x="11940779" y="2734746"/>
                </a:lnTo>
                <a:lnTo>
                  <a:pt x="11918132" y="2696646"/>
                </a:lnTo>
                <a:lnTo>
                  <a:pt x="11895119" y="2645846"/>
                </a:lnTo>
                <a:lnTo>
                  <a:pt x="11871741" y="2607746"/>
                </a:lnTo>
                <a:lnTo>
                  <a:pt x="11848001" y="2569646"/>
                </a:lnTo>
                <a:lnTo>
                  <a:pt x="11823901" y="2531546"/>
                </a:lnTo>
                <a:lnTo>
                  <a:pt x="11799442" y="2480746"/>
                </a:lnTo>
                <a:lnTo>
                  <a:pt x="11774629" y="2442646"/>
                </a:lnTo>
                <a:lnTo>
                  <a:pt x="11749462" y="2404546"/>
                </a:lnTo>
                <a:lnTo>
                  <a:pt x="11723943" y="2366446"/>
                </a:lnTo>
                <a:lnTo>
                  <a:pt x="11698076" y="2328346"/>
                </a:lnTo>
                <a:lnTo>
                  <a:pt x="11671862" y="2290246"/>
                </a:lnTo>
                <a:lnTo>
                  <a:pt x="11645304" y="2252146"/>
                </a:lnTo>
                <a:lnTo>
                  <a:pt x="11618403" y="2214046"/>
                </a:lnTo>
                <a:lnTo>
                  <a:pt x="11591162" y="2175946"/>
                </a:lnTo>
                <a:lnTo>
                  <a:pt x="11563583" y="2137846"/>
                </a:lnTo>
                <a:lnTo>
                  <a:pt x="11535669" y="2099746"/>
                </a:lnTo>
                <a:lnTo>
                  <a:pt x="11507422" y="2061646"/>
                </a:lnTo>
                <a:lnTo>
                  <a:pt x="11478843" y="2023546"/>
                </a:lnTo>
                <a:lnTo>
                  <a:pt x="11449935" y="1985446"/>
                </a:lnTo>
                <a:lnTo>
                  <a:pt x="11420701" y="1947346"/>
                </a:lnTo>
                <a:lnTo>
                  <a:pt x="11391142" y="1909246"/>
                </a:lnTo>
                <a:lnTo>
                  <a:pt x="11361261" y="1871146"/>
                </a:lnTo>
                <a:lnTo>
                  <a:pt x="11331060" y="1833046"/>
                </a:lnTo>
                <a:lnTo>
                  <a:pt x="11300541" y="1794946"/>
                </a:lnTo>
                <a:lnTo>
                  <a:pt x="11269706" y="1769546"/>
                </a:lnTo>
                <a:lnTo>
                  <a:pt x="11238558" y="1731446"/>
                </a:lnTo>
                <a:lnTo>
                  <a:pt x="11207099" y="1693346"/>
                </a:lnTo>
                <a:lnTo>
                  <a:pt x="11175331" y="1655246"/>
                </a:lnTo>
                <a:lnTo>
                  <a:pt x="11143257" y="1629846"/>
                </a:lnTo>
                <a:lnTo>
                  <a:pt x="11110878" y="1591746"/>
                </a:lnTo>
                <a:lnTo>
                  <a:pt x="11078196" y="1553646"/>
                </a:lnTo>
                <a:lnTo>
                  <a:pt x="11045215" y="1528246"/>
                </a:lnTo>
                <a:lnTo>
                  <a:pt x="11011936" y="1490146"/>
                </a:lnTo>
                <a:lnTo>
                  <a:pt x="10978361" y="1452046"/>
                </a:lnTo>
                <a:lnTo>
                  <a:pt x="10944493" y="1426646"/>
                </a:lnTo>
                <a:lnTo>
                  <a:pt x="10910334" y="1388546"/>
                </a:lnTo>
                <a:lnTo>
                  <a:pt x="10875886" y="1363146"/>
                </a:lnTo>
                <a:lnTo>
                  <a:pt x="10841151" y="1325046"/>
                </a:lnTo>
                <a:lnTo>
                  <a:pt x="10806132" y="1299646"/>
                </a:lnTo>
                <a:lnTo>
                  <a:pt x="10770831" y="1261546"/>
                </a:lnTo>
                <a:lnTo>
                  <a:pt x="10735250" y="1236146"/>
                </a:lnTo>
                <a:lnTo>
                  <a:pt x="10699390" y="1198046"/>
                </a:lnTo>
                <a:lnTo>
                  <a:pt x="10626848" y="1147246"/>
                </a:lnTo>
                <a:lnTo>
                  <a:pt x="10590169" y="1109146"/>
                </a:lnTo>
                <a:lnTo>
                  <a:pt x="10516006" y="1058346"/>
                </a:lnTo>
                <a:lnTo>
                  <a:pt x="10478527" y="1020246"/>
                </a:lnTo>
                <a:lnTo>
                  <a:pt x="10326011" y="918646"/>
                </a:lnTo>
                <a:lnTo>
                  <a:pt x="10287243" y="880546"/>
                </a:lnTo>
                <a:lnTo>
                  <a:pt x="10089683" y="753546"/>
                </a:lnTo>
                <a:lnTo>
                  <a:pt x="9927302" y="651946"/>
                </a:lnTo>
                <a:lnTo>
                  <a:pt x="9886123" y="639246"/>
                </a:lnTo>
                <a:lnTo>
                  <a:pt x="9719143" y="537646"/>
                </a:lnTo>
                <a:lnTo>
                  <a:pt x="9676843" y="524946"/>
                </a:lnTo>
                <a:lnTo>
                  <a:pt x="9591591" y="474146"/>
                </a:lnTo>
                <a:lnTo>
                  <a:pt x="9548644" y="461446"/>
                </a:lnTo>
                <a:lnTo>
                  <a:pt x="9505486" y="436046"/>
                </a:lnTo>
                <a:lnTo>
                  <a:pt x="9462119" y="423346"/>
                </a:lnTo>
                <a:lnTo>
                  <a:pt x="9418546" y="397946"/>
                </a:lnTo>
                <a:lnTo>
                  <a:pt x="9374768" y="385246"/>
                </a:lnTo>
                <a:lnTo>
                  <a:pt x="9330788" y="359846"/>
                </a:lnTo>
                <a:lnTo>
                  <a:pt x="9286608" y="347146"/>
                </a:lnTo>
                <a:lnTo>
                  <a:pt x="9242231" y="321746"/>
                </a:lnTo>
                <a:lnTo>
                  <a:pt x="9152892" y="296346"/>
                </a:lnTo>
                <a:lnTo>
                  <a:pt x="9107934" y="270946"/>
                </a:lnTo>
                <a:lnTo>
                  <a:pt x="8971939" y="232846"/>
                </a:lnTo>
                <a:lnTo>
                  <a:pt x="8926240" y="207446"/>
                </a:lnTo>
                <a:lnTo>
                  <a:pt x="8507119" y="93146"/>
                </a:lnTo>
                <a:lnTo>
                  <a:pt x="8459721" y="93146"/>
                </a:lnTo>
                <a:lnTo>
                  <a:pt x="8316589" y="55046"/>
                </a:lnTo>
                <a:lnTo>
                  <a:pt x="8268574" y="55046"/>
                </a:lnTo>
                <a:lnTo>
                  <a:pt x="8172099" y="29646"/>
                </a:lnTo>
                <a:lnTo>
                  <a:pt x="8123644" y="29646"/>
                </a:lnTo>
                <a:lnTo>
                  <a:pt x="8075047" y="16946"/>
                </a:lnTo>
                <a:lnTo>
                  <a:pt x="8026310" y="16946"/>
                </a:lnTo>
                <a:lnTo>
                  <a:pt x="7977435" y="4246"/>
                </a:lnTo>
                <a:lnTo>
                  <a:pt x="7928425" y="4246"/>
                </a:lnTo>
                <a:lnTo>
                  <a:pt x="7911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487400" y="1638300"/>
            <a:ext cx="4896544" cy="6056445"/>
            <a:chOff x="15281273" y="2938793"/>
            <a:chExt cx="3006725" cy="5015865"/>
          </a:xfrm>
        </p:grpSpPr>
        <p:sp>
          <p:nvSpPr>
            <p:cNvPr id="5" name="object 5"/>
            <p:cNvSpPr/>
            <p:nvPr/>
          </p:nvSpPr>
          <p:spPr>
            <a:xfrm>
              <a:off x="16073118" y="2938793"/>
              <a:ext cx="2214880" cy="4419600"/>
            </a:xfrm>
            <a:custGeom>
              <a:avLst/>
              <a:gdLst/>
              <a:ahLst/>
              <a:cxnLst/>
              <a:rect l="l" t="t" r="r" b="b"/>
              <a:pathLst>
                <a:path w="2214880" h="4419600">
                  <a:moveTo>
                    <a:pt x="2214879" y="0"/>
                  </a:moveTo>
                  <a:lnTo>
                    <a:pt x="2023768" y="0"/>
                  </a:lnTo>
                  <a:lnTo>
                    <a:pt x="1976670" y="12699"/>
                  </a:lnTo>
                  <a:lnTo>
                    <a:pt x="1929864" y="12699"/>
                  </a:lnTo>
                  <a:lnTo>
                    <a:pt x="1883362" y="25399"/>
                  </a:lnTo>
                  <a:lnTo>
                    <a:pt x="1837172" y="25399"/>
                  </a:lnTo>
                  <a:lnTo>
                    <a:pt x="1745775" y="50799"/>
                  </a:lnTo>
                  <a:lnTo>
                    <a:pt x="1700588" y="50799"/>
                  </a:lnTo>
                  <a:lnTo>
                    <a:pt x="1523492" y="101599"/>
                  </a:lnTo>
                  <a:lnTo>
                    <a:pt x="1480184" y="126999"/>
                  </a:lnTo>
                  <a:lnTo>
                    <a:pt x="1352740" y="165099"/>
                  </a:lnTo>
                  <a:lnTo>
                    <a:pt x="1311121" y="190499"/>
                  </a:lnTo>
                  <a:lnTo>
                    <a:pt x="1269950" y="203199"/>
                  </a:lnTo>
                  <a:lnTo>
                    <a:pt x="1229238" y="228599"/>
                  </a:lnTo>
                  <a:lnTo>
                    <a:pt x="1188995" y="241299"/>
                  </a:lnTo>
                  <a:lnTo>
                    <a:pt x="1149232" y="266699"/>
                  </a:lnTo>
                  <a:lnTo>
                    <a:pt x="1071186" y="317499"/>
                  </a:lnTo>
                  <a:lnTo>
                    <a:pt x="995182" y="368299"/>
                  </a:lnTo>
                  <a:lnTo>
                    <a:pt x="957973" y="380999"/>
                  </a:lnTo>
                  <a:lnTo>
                    <a:pt x="921305" y="419099"/>
                  </a:lnTo>
                  <a:lnTo>
                    <a:pt x="885189" y="444499"/>
                  </a:lnTo>
                  <a:lnTo>
                    <a:pt x="849636" y="469899"/>
                  </a:lnTo>
                  <a:lnTo>
                    <a:pt x="814656" y="495299"/>
                  </a:lnTo>
                  <a:lnTo>
                    <a:pt x="780260" y="520699"/>
                  </a:lnTo>
                  <a:lnTo>
                    <a:pt x="746457" y="558799"/>
                  </a:lnTo>
                  <a:lnTo>
                    <a:pt x="713258" y="584199"/>
                  </a:lnTo>
                  <a:lnTo>
                    <a:pt x="680674" y="609599"/>
                  </a:lnTo>
                  <a:lnTo>
                    <a:pt x="648715" y="647699"/>
                  </a:lnTo>
                  <a:lnTo>
                    <a:pt x="617392" y="673099"/>
                  </a:lnTo>
                  <a:lnTo>
                    <a:pt x="586714" y="711199"/>
                  </a:lnTo>
                  <a:lnTo>
                    <a:pt x="556692" y="736599"/>
                  </a:lnTo>
                  <a:lnTo>
                    <a:pt x="527337" y="774699"/>
                  </a:lnTo>
                  <a:lnTo>
                    <a:pt x="498659" y="812799"/>
                  </a:lnTo>
                  <a:lnTo>
                    <a:pt x="470667" y="850899"/>
                  </a:lnTo>
                  <a:lnTo>
                    <a:pt x="443374" y="876299"/>
                  </a:lnTo>
                  <a:lnTo>
                    <a:pt x="416789" y="914399"/>
                  </a:lnTo>
                  <a:lnTo>
                    <a:pt x="390922" y="952499"/>
                  </a:lnTo>
                  <a:lnTo>
                    <a:pt x="365784" y="990599"/>
                  </a:lnTo>
                  <a:lnTo>
                    <a:pt x="341385" y="1028699"/>
                  </a:lnTo>
                  <a:lnTo>
                    <a:pt x="317736" y="1066799"/>
                  </a:lnTo>
                  <a:lnTo>
                    <a:pt x="294847" y="1104899"/>
                  </a:lnTo>
                  <a:lnTo>
                    <a:pt x="272728" y="1142999"/>
                  </a:lnTo>
                  <a:lnTo>
                    <a:pt x="251390" y="1181099"/>
                  </a:lnTo>
                  <a:lnTo>
                    <a:pt x="230843" y="1219199"/>
                  </a:lnTo>
                  <a:lnTo>
                    <a:pt x="211097" y="1269999"/>
                  </a:lnTo>
                  <a:lnTo>
                    <a:pt x="192164" y="1308099"/>
                  </a:lnTo>
                  <a:lnTo>
                    <a:pt x="174053" y="1346199"/>
                  </a:lnTo>
                  <a:lnTo>
                    <a:pt x="156775" y="1396999"/>
                  </a:lnTo>
                  <a:lnTo>
                    <a:pt x="140339" y="1435099"/>
                  </a:lnTo>
                  <a:lnTo>
                    <a:pt x="124758" y="1473199"/>
                  </a:lnTo>
                  <a:lnTo>
                    <a:pt x="110040" y="1523999"/>
                  </a:lnTo>
                  <a:lnTo>
                    <a:pt x="96196" y="1562099"/>
                  </a:lnTo>
                  <a:lnTo>
                    <a:pt x="83237" y="1612899"/>
                  </a:lnTo>
                  <a:lnTo>
                    <a:pt x="71173" y="1650999"/>
                  </a:lnTo>
                  <a:lnTo>
                    <a:pt x="60015" y="1701799"/>
                  </a:lnTo>
                  <a:lnTo>
                    <a:pt x="49772" y="1739899"/>
                  </a:lnTo>
                  <a:lnTo>
                    <a:pt x="40455" y="1790699"/>
                  </a:lnTo>
                  <a:lnTo>
                    <a:pt x="32075" y="1828799"/>
                  </a:lnTo>
                  <a:lnTo>
                    <a:pt x="24642" y="1879599"/>
                  </a:lnTo>
                  <a:lnTo>
                    <a:pt x="18167" y="1930399"/>
                  </a:lnTo>
                  <a:lnTo>
                    <a:pt x="12659" y="1968499"/>
                  </a:lnTo>
                  <a:lnTo>
                    <a:pt x="8129" y="2019299"/>
                  </a:lnTo>
                  <a:lnTo>
                    <a:pt x="4588" y="2070099"/>
                  </a:lnTo>
                  <a:lnTo>
                    <a:pt x="2046" y="2120899"/>
                  </a:lnTo>
                  <a:lnTo>
                    <a:pt x="513" y="2158999"/>
                  </a:lnTo>
                  <a:lnTo>
                    <a:pt x="0" y="2209799"/>
                  </a:lnTo>
                  <a:lnTo>
                    <a:pt x="513" y="2260599"/>
                  </a:lnTo>
                  <a:lnTo>
                    <a:pt x="2046" y="2311399"/>
                  </a:lnTo>
                  <a:lnTo>
                    <a:pt x="4588" y="2349499"/>
                  </a:lnTo>
                  <a:lnTo>
                    <a:pt x="8129" y="2400299"/>
                  </a:lnTo>
                  <a:lnTo>
                    <a:pt x="12659" y="2451099"/>
                  </a:lnTo>
                  <a:lnTo>
                    <a:pt x="18167" y="2501899"/>
                  </a:lnTo>
                  <a:lnTo>
                    <a:pt x="24642" y="2539999"/>
                  </a:lnTo>
                  <a:lnTo>
                    <a:pt x="32075" y="2590799"/>
                  </a:lnTo>
                  <a:lnTo>
                    <a:pt x="40455" y="2628899"/>
                  </a:lnTo>
                  <a:lnTo>
                    <a:pt x="49772" y="2679699"/>
                  </a:lnTo>
                  <a:lnTo>
                    <a:pt x="60015" y="2730499"/>
                  </a:lnTo>
                  <a:lnTo>
                    <a:pt x="71173" y="2768599"/>
                  </a:lnTo>
                  <a:lnTo>
                    <a:pt x="83237" y="2819399"/>
                  </a:lnTo>
                  <a:lnTo>
                    <a:pt x="96196" y="2857499"/>
                  </a:lnTo>
                  <a:lnTo>
                    <a:pt x="110040" y="2908299"/>
                  </a:lnTo>
                  <a:lnTo>
                    <a:pt x="124758" y="2946399"/>
                  </a:lnTo>
                  <a:lnTo>
                    <a:pt x="140339" y="2984499"/>
                  </a:lnTo>
                  <a:lnTo>
                    <a:pt x="156775" y="3035299"/>
                  </a:lnTo>
                  <a:lnTo>
                    <a:pt x="174053" y="3073399"/>
                  </a:lnTo>
                  <a:lnTo>
                    <a:pt x="192164" y="3111499"/>
                  </a:lnTo>
                  <a:lnTo>
                    <a:pt x="211097" y="3162299"/>
                  </a:lnTo>
                  <a:lnTo>
                    <a:pt x="230843" y="3200399"/>
                  </a:lnTo>
                  <a:lnTo>
                    <a:pt x="251390" y="3238499"/>
                  </a:lnTo>
                  <a:lnTo>
                    <a:pt x="272728" y="3276599"/>
                  </a:lnTo>
                  <a:lnTo>
                    <a:pt x="294847" y="3314699"/>
                  </a:lnTo>
                  <a:lnTo>
                    <a:pt x="317736" y="3352799"/>
                  </a:lnTo>
                  <a:lnTo>
                    <a:pt x="341385" y="3390899"/>
                  </a:lnTo>
                  <a:lnTo>
                    <a:pt x="365784" y="3428999"/>
                  </a:lnTo>
                  <a:lnTo>
                    <a:pt x="390922" y="3467099"/>
                  </a:lnTo>
                  <a:lnTo>
                    <a:pt x="416789" y="3505199"/>
                  </a:lnTo>
                  <a:lnTo>
                    <a:pt x="443374" y="3543299"/>
                  </a:lnTo>
                  <a:lnTo>
                    <a:pt x="470667" y="3581399"/>
                  </a:lnTo>
                  <a:lnTo>
                    <a:pt x="498659" y="3606799"/>
                  </a:lnTo>
                  <a:lnTo>
                    <a:pt x="527337" y="3644899"/>
                  </a:lnTo>
                  <a:lnTo>
                    <a:pt x="556692" y="3682999"/>
                  </a:lnTo>
                  <a:lnTo>
                    <a:pt x="586714" y="3708399"/>
                  </a:lnTo>
                  <a:lnTo>
                    <a:pt x="617392" y="3746499"/>
                  </a:lnTo>
                  <a:lnTo>
                    <a:pt x="648715" y="3771899"/>
                  </a:lnTo>
                  <a:lnTo>
                    <a:pt x="680674" y="3809999"/>
                  </a:lnTo>
                  <a:lnTo>
                    <a:pt x="713258" y="3835399"/>
                  </a:lnTo>
                  <a:lnTo>
                    <a:pt x="746457" y="3873499"/>
                  </a:lnTo>
                  <a:lnTo>
                    <a:pt x="780260" y="3898899"/>
                  </a:lnTo>
                  <a:lnTo>
                    <a:pt x="814656" y="3924299"/>
                  </a:lnTo>
                  <a:lnTo>
                    <a:pt x="849636" y="3949699"/>
                  </a:lnTo>
                  <a:lnTo>
                    <a:pt x="885189" y="3987799"/>
                  </a:lnTo>
                  <a:lnTo>
                    <a:pt x="921305" y="4013199"/>
                  </a:lnTo>
                  <a:lnTo>
                    <a:pt x="957973" y="4038599"/>
                  </a:lnTo>
                  <a:lnTo>
                    <a:pt x="1032924" y="4089399"/>
                  </a:lnTo>
                  <a:lnTo>
                    <a:pt x="1071186" y="4102099"/>
                  </a:lnTo>
                  <a:lnTo>
                    <a:pt x="1109959" y="4127499"/>
                  </a:lnTo>
                  <a:lnTo>
                    <a:pt x="1188995" y="4178299"/>
                  </a:lnTo>
                  <a:lnTo>
                    <a:pt x="1229238" y="4190999"/>
                  </a:lnTo>
                  <a:lnTo>
                    <a:pt x="1269950" y="4216399"/>
                  </a:lnTo>
                  <a:lnTo>
                    <a:pt x="1311121" y="4229099"/>
                  </a:lnTo>
                  <a:lnTo>
                    <a:pt x="1352740" y="4254499"/>
                  </a:lnTo>
                  <a:lnTo>
                    <a:pt x="1437282" y="4279899"/>
                  </a:lnTo>
                  <a:lnTo>
                    <a:pt x="1480184" y="4305299"/>
                  </a:lnTo>
                  <a:lnTo>
                    <a:pt x="1745775" y="4381499"/>
                  </a:lnTo>
                  <a:lnTo>
                    <a:pt x="1791306" y="4381499"/>
                  </a:lnTo>
                  <a:lnTo>
                    <a:pt x="1883362" y="4406899"/>
                  </a:lnTo>
                  <a:lnTo>
                    <a:pt x="1929864" y="4406899"/>
                  </a:lnTo>
                  <a:lnTo>
                    <a:pt x="1976670" y="4419599"/>
                  </a:lnTo>
                  <a:lnTo>
                    <a:pt x="2214879" y="4419599"/>
                  </a:lnTo>
                  <a:lnTo>
                    <a:pt x="2214879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81273" y="5797283"/>
              <a:ext cx="2157095" cy="215709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356" y="0"/>
                  </a:moveTo>
                  <a:lnTo>
                    <a:pt x="1030317" y="1050"/>
                  </a:lnTo>
                  <a:lnTo>
                    <a:pt x="982816" y="4173"/>
                  </a:lnTo>
                  <a:lnTo>
                    <a:pt x="935897" y="9325"/>
                  </a:lnTo>
                  <a:lnTo>
                    <a:pt x="889605" y="16460"/>
                  </a:lnTo>
                  <a:lnTo>
                    <a:pt x="843983" y="25537"/>
                  </a:lnTo>
                  <a:lnTo>
                    <a:pt x="799074" y="36511"/>
                  </a:lnTo>
                  <a:lnTo>
                    <a:pt x="754924" y="49337"/>
                  </a:lnTo>
                  <a:lnTo>
                    <a:pt x="711574" y="63973"/>
                  </a:lnTo>
                  <a:lnTo>
                    <a:pt x="669071" y="80374"/>
                  </a:lnTo>
                  <a:lnTo>
                    <a:pt x="627456" y="98497"/>
                  </a:lnTo>
                  <a:lnTo>
                    <a:pt x="586774" y="118298"/>
                  </a:lnTo>
                  <a:lnTo>
                    <a:pt x="547068" y="139732"/>
                  </a:lnTo>
                  <a:lnTo>
                    <a:pt x="508384" y="162757"/>
                  </a:lnTo>
                  <a:lnTo>
                    <a:pt x="470763" y="187327"/>
                  </a:lnTo>
                  <a:lnTo>
                    <a:pt x="434251" y="213400"/>
                  </a:lnTo>
                  <a:lnTo>
                    <a:pt x="398891" y="240932"/>
                  </a:lnTo>
                  <a:lnTo>
                    <a:pt x="364726" y="269879"/>
                  </a:lnTo>
                  <a:lnTo>
                    <a:pt x="331801" y="300196"/>
                  </a:lnTo>
                  <a:lnTo>
                    <a:pt x="300159" y="331840"/>
                  </a:lnTo>
                  <a:lnTo>
                    <a:pt x="269844" y="364768"/>
                  </a:lnTo>
                  <a:lnTo>
                    <a:pt x="240901" y="398935"/>
                  </a:lnTo>
                  <a:lnTo>
                    <a:pt x="213372" y="434297"/>
                  </a:lnTo>
                  <a:lnTo>
                    <a:pt x="187302" y="470811"/>
                  </a:lnTo>
                  <a:lnTo>
                    <a:pt x="162734" y="508434"/>
                  </a:lnTo>
                  <a:lnTo>
                    <a:pt x="139712" y="547120"/>
                  </a:lnTo>
                  <a:lnTo>
                    <a:pt x="118280" y="586826"/>
                  </a:lnTo>
                  <a:lnTo>
                    <a:pt x="98482" y="627509"/>
                  </a:lnTo>
                  <a:lnTo>
                    <a:pt x="80362" y="669124"/>
                  </a:lnTo>
                  <a:lnTo>
                    <a:pt x="63963" y="711628"/>
                  </a:lnTo>
                  <a:lnTo>
                    <a:pt x="49329" y="754977"/>
                  </a:lnTo>
                  <a:lnTo>
                    <a:pt x="36505" y="799127"/>
                  </a:lnTo>
                  <a:lnTo>
                    <a:pt x="25533" y="844034"/>
                  </a:lnTo>
                  <a:lnTo>
                    <a:pt x="16458" y="889655"/>
                  </a:lnTo>
                  <a:lnTo>
                    <a:pt x="9323" y="935945"/>
                  </a:lnTo>
                  <a:lnTo>
                    <a:pt x="4172" y="982861"/>
                  </a:lnTo>
                  <a:lnTo>
                    <a:pt x="1050" y="1030359"/>
                  </a:lnTo>
                  <a:lnTo>
                    <a:pt x="0" y="1078395"/>
                  </a:lnTo>
                  <a:lnTo>
                    <a:pt x="1050" y="1126430"/>
                  </a:lnTo>
                  <a:lnTo>
                    <a:pt x="4172" y="1173928"/>
                  </a:lnTo>
                  <a:lnTo>
                    <a:pt x="9323" y="1220844"/>
                  </a:lnTo>
                  <a:lnTo>
                    <a:pt x="16458" y="1267134"/>
                  </a:lnTo>
                  <a:lnTo>
                    <a:pt x="25533" y="1312755"/>
                  </a:lnTo>
                  <a:lnTo>
                    <a:pt x="36505" y="1357662"/>
                  </a:lnTo>
                  <a:lnTo>
                    <a:pt x="49329" y="1401812"/>
                  </a:lnTo>
                  <a:lnTo>
                    <a:pt x="63963" y="1445161"/>
                  </a:lnTo>
                  <a:lnTo>
                    <a:pt x="80362" y="1487665"/>
                  </a:lnTo>
                  <a:lnTo>
                    <a:pt x="98482" y="1529280"/>
                  </a:lnTo>
                  <a:lnTo>
                    <a:pt x="118280" y="1569963"/>
                  </a:lnTo>
                  <a:lnTo>
                    <a:pt x="139712" y="1609669"/>
                  </a:lnTo>
                  <a:lnTo>
                    <a:pt x="162734" y="1648356"/>
                  </a:lnTo>
                  <a:lnTo>
                    <a:pt x="187302" y="1685978"/>
                  </a:lnTo>
                  <a:lnTo>
                    <a:pt x="213372" y="1722492"/>
                  </a:lnTo>
                  <a:lnTo>
                    <a:pt x="240901" y="1757854"/>
                  </a:lnTo>
                  <a:lnTo>
                    <a:pt x="269844" y="1792021"/>
                  </a:lnTo>
                  <a:lnTo>
                    <a:pt x="300159" y="1824949"/>
                  </a:lnTo>
                  <a:lnTo>
                    <a:pt x="331801" y="1856593"/>
                  </a:lnTo>
                  <a:lnTo>
                    <a:pt x="364726" y="1886911"/>
                  </a:lnTo>
                  <a:lnTo>
                    <a:pt x="398891" y="1915857"/>
                  </a:lnTo>
                  <a:lnTo>
                    <a:pt x="434251" y="1943389"/>
                  </a:lnTo>
                  <a:lnTo>
                    <a:pt x="470763" y="1969462"/>
                  </a:lnTo>
                  <a:lnTo>
                    <a:pt x="508384" y="1994032"/>
                  </a:lnTo>
                  <a:lnTo>
                    <a:pt x="547068" y="2017057"/>
                  </a:lnTo>
                  <a:lnTo>
                    <a:pt x="586774" y="2038491"/>
                  </a:lnTo>
                  <a:lnTo>
                    <a:pt x="627456" y="2058292"/>
                  </a:lnTo>
                  <a:lnTo>
                    <a:pt x="669071" y="2076415"/>
                  </a:lnTo>
                  <a:lnTo>
                    <a:pt x="711574" y="2092816"/>
                  </a:lnTo>
                  <a:lnTo>
                    <a:pt x="754924" y="2107452"/>
                  </a:lnTo>
                  <a:lnTo>
                    <a:pt x="799074" y="2120278"/>
                  </a:lnTo>
                  <a:lnTo>
                    <a:pt x="843983" y="2131252"/>
                  </a:lnTo>
                  <a:lnTo>
                    <a:pt x="889605" y="2140329"/>
                  </a:lnTo>
                  <a:lnTo>
                    <a:pt x="935897" y="2147465"/>
                  </a:lnTo>
                  <a:lnTo>
                    <a:pt x="982816" y="2152616"/>
                  </a:lnTo>
                  <a:lnTo>
                    <a:pt x="1030317" y="2155739"/>
                  </a:lnTo>
                  <a:lnTo>
                    <a:pt x="1078356" y="2156790"/>
                  </a:lnTo>
                  <a:lnTo>
                    <a:pt x="1126396" y="2155739"/>
                  </a:lnTo>
                  <a:lnTo>
                    <a:pt x="1173897" y="2152616"/>
                  </a:lnTo>
                  <a:lnTo>
                    <a:pt x="1220816" y="2147465"/>
                  </a:lnTo>
                  <a:lnTo>
                    <a:pt x="1267108" y="2140329"/>
                  </a:lnTo>
                  <a:lnTo>
                    <a:pt x="1312730" y="2131252"/>
                  </a:lnTo>
                  <a:lnTo>
                    <a:pt x="1357638" y="2120278"/>
                  </a:lnTo>
                  <a:lnTo>
                    <a:pt x="1401789" y="2107452"/>
                  </a:lnTo>
                  <a:lnTo>
                    <a:pt x="1445138" y="2092816"/>
                  </a:lnTo>
                  <a:lnTo>
                    <a:pt x="1487642" y="2076415"/>
                  </a:lnTo>
                  <a:lnTo>
                    <a:pt x="1529257" y="2058292"/>
                  </a:lnTo>
                  <a:lnTo>
                    <a:pt x="1569939" y="2038491"/>
                  </a:lnTo>
                  <a:lnTo>
                    <a:pt x="1609644" y="2017057"/>
                  </a:lnTo>
                  <a:lnTo>
                    <a:pt x="1648329" y="1994032"/>
                  </a:lnTo>
                  <a:lnTo>
                    <a:pt x="1685950" y="1969462"/>
                  </a:lnTo>
                  <a:lnTo>
                    <a:pt x="1722462" y="1943389"/>
                  </a:lnTo>
                  <a:lnTo>
                    <a:pt x="1757822" y="1915857"/>
                  </a:lnTo>
                  <a:lnTo>
                    <a:pt x="1791987" y="1886911"/>
                  </a:lnTo>
                  <a:lnTo>
                    <a:pt x="1824912" y="1856593"/>
                  </a:lnTo>
                  <a:lnTo>
                    <a:pt x="1856554" y="1824949"/>
                  </a:lnTo>
                  <a:lnTo>
                    <a:pt x="1886868" y="1792021"/>
                  </a:lnTo>
                  <a:lnTo>
                    <a:pt x="1915812" y="1757854"/>
                  </a:lnTo>
                  <a:lnTo>
                    <a:pt x="1943341" y="1722492"/>
                  </a:lnTo>
                  <a:lnTo>
                    <a:pt x="1969411" y="1685978"/>
                  </a:lnTo>
                  <a:lnTo>
                    <a:pt x="1993979" y="1648356"/>
                  </a:lnTo>
                  <a:lnTo>
                    <a:pt x="2017001" y="1609669"/>
                  </a:lnTo>
                  <a:lnTo>
                    <a:pt x="2038433" y="1569963"/>
                  </a:lnTo>
                  <a:lnTo>
                    <a:pt x="2058231" y="1529280"/>
                  </a:lnTo>
                  <a:lnTo>
                    <a:pt x="2076351" y="1487665"/>
                  </a:lnTo>
                  <a:lnTo>
                    <a:pt x="2092750" y="1445161"/>
                  </a:lnTo>
                  <a:lnTo>
                    <a:pt x="2107384" y="1401812"/>
                  </a:lnTo>
                  <a:lnTo>
                    <a:pt x="2120208" y="1357662"/>
                  </a:lnTo>
                  <a:lnTo>
                    <a:pt x="2131180" y="1312755"/>
                  </a:lnTo>
                  <a:lnTo>
                    <a:pt x="2140255" y="1267134"/>
                  </a:lnTo>
                  <a:lnTo>
                    <a:pt x="2147390" y="1220844"/>
                  </a:lnTo>
                  <a:lnTo>
                    <a:pt x="2152540" y="1173928"/>
                  </a:lnTo>
                  <a:lnTo>
                    <a:pt x="2155663" y="1126430"/>
                  </a:lnTo>
                  <a:lnTo>
                    <a:pt x="2156713" y="1078395"/>
                  </a:lnTo>
                  <a:lnTo>
                    <a:pt x="2155663" y="1030359"/>
                  </a:lnTo>
                  <a:lnTo>
                    <a:pt x="2152540" y="982861"/>
                  </a:lnTo>
                  <a:lnTo>
                    <a:pt x="2147390" y="935945"/>
                  </a:lnTo>
                  <a:lnTo>
                    <a:pt x="2140255" y="889655"/>
                  </a:lnTo>
                  <a:lnTo>
                    <a:pt x="2131180" y="844034"/>
                  </a:lnTo>
                  <a:lnTo>
                    <a:pt x="2120208" y="799127"/>
                  </a:lnTo>
                  <a:lnTo>
                    <a:pt x="2107384" y="754977"/>
                  </a:lnTo>
                  <a:lnTo>
                    <a:pt x="2092750" y="711628"/>
                  </a:lnTo>
                  <a:lnTo>
                    <a:pt x="2076351" y="669124"/>
                  </a:lnTo>
                  <a:lnTo>
                    <a:pt x="2058231" y="627509"/>
                  </a:lnTo>
                  <a:lnTo>
                    <a:pt x="2038433" y="586826"/>
                  </a:lnTo>
                  <a:lnTo>
                    <a:pt x="2017001" y="547120"/>
                  </a:lnTo>
                  <a:lnTo>
                    <a:pt x="1993979" y="508434"/>
                  </a:lnTo>
                  <a:lnTo>
                    <a:pt x="1969411" y="470811"/>
                  </a:lnTo>
                  <a:lnTo>
                    <a:pt x="1943341" y="434297"/>
                  </a:lnTo>
                  <a:lnTo>
                    <a:pt x="1915812" y="398935"/>
                  </a:lnTo>
                  <a:lnTo>
                    <a:pt x="1886868" y="364768"/>
                  </a:lnTo>
                  <a:lnTo>
                    <a:pt x="1856554" y="331840"/>
                  </a:lnTo>
                  <a:lnTo>
                    <a:pt x="1824912" y="300196"/>
                  </a:lnTo>
                  <a:lnTo>
                    <a:pt x="1791987" y="269879"/>
                  </a:lnTo>
                  <a:lnTo>
                    <a:pt x="1757822" y="240932"/>
                  </a:lnTo>
                  <a:lnTo>
                    <a:pt x="1722462" y="213400"/>
                  </a:lnTo>
                  <a:lnTo>
                    <a:pt x="1685950" y="187327"/>
                  </a:lnTo>
                  <a:lnTo>
                    <a:pt x="1648329" y="162757"/>
                  </a:lnTo>
                  <a:lnTo>
                    <a:pt x="1609644" y="139732"/>
                  </a:lnTo>
                  <a:lnTo>
                    <a:pt x="1569939" y="118298"/>
                  </a:lnTo>
                  <a:lnTo>
                    <a:pt x="1529257" y="98497"/>
                  </a:lnTo>
                  <a:lnTo>
                    <a:pt x="1487642" y="80374"/>
                  </a:lnTo>
                  <a:lnTo>
                    <a:pt x="1445138" y="63973"/>
                  </a:lnTo>
                  <a:lnTo>
                    <a:pt x="1401789" y="49337"/>
                  </a:lnTo>
                  <a:lnTo>
                    <a:pt x="1357638" y="36511"/>
                  </a:lnTo>
                  <a:lnTo>
                    <a:pt x="1312730" y="25537"/>
                  </a:lnTo>
                  <a:lnTo>
                    <a:pt x="1267108" y="16460"/>
                  </a:lnTo>
                  <a:lnTo>
                    <a:pt x="1220816" y="9325"/>
                  </a:lnTo>
                  <a:lnTo>
                    <a:pt x="1173897" y="4173"/>
                  </a:lnTo>
                  <a:lnTo>
                    <a:pt x="1126396" y="1050"/>
                  </a:lnTo>
                  <a:lnTo>
                    <a:pt x="1078356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944" y="3773938"/>
            <a:ext cx="11203940" cy="282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800"/>
              </a:lnSpc>
              <a:spcBef>
                <a:spcPts val="100"/>
              </a:spcBef>
              <a:tabLst>
                <a:tab pos="3910965" algn="l"/>
                <a:tab pos="4464050" algn="l"/>
                <a:tab pos="4944745" algn="l"/>
                <a:tab pos="7072630" algn="l"/>
              </a:tabLst>
            </a:pPr>
            <a:r>
              <a:rPr sz="5200" b="1" spc="570" dirty="0">
                <a:solidFill>
                  <a:srgbClr val="FF7237"/>
                </a:solidFill>
                <a:latin typeface="Cambria"/>
                <a:cs typeface="Cambria"/>
              </a:rPr>
              <a:t>Çocuklarda</a:t>
            </a:r>
            <a:r>
              <a:rPr sz="5200" b="1" dirty="0">
                <a:solidFill>
                  <a:srgbClr val="FF7237"/>
                </a:solidFill>
                <a:latin typeface="Cambria"/>
                <a:cs typeface="Cambria"/>
              </a:rPr>
              <a:t>	</a:t>
            </a:r>
            <a:r>
              <a:rPr sz="5200" b="1" spc="645" dirty="0">
                <a:solidFill>
                  <a:srgbClr val="FF7237"/>
                </a:solidFill>
                <a:latin typeface="Cambria"/>
                <a:cs typeface="Cambria"/>
              </a:rPr>
              <a:t>Duygu</a:t>
            </a:r>
            <a:r>
              <a:rPr sz="5200" b="1" dirty="0">
                <a:solidFill>
                  <a:srgbClr val="FF7237"/>
                </a:solidFill>
                <a:latin typeface="Cambria"/>
                <a:cs typeface="Cambria"/>
              </a:rPr>
              <a:t>	</a:t>
            </a:r>
            <a:r>
              <a:rPr sz="5200" b="1" spc="575" dirty="0">
                <a:solidFill>
                  <a:srgbClr val="FF7237"/>
                </a:solidFill>
                <a:latin typeface="Cambria"/>
                <a:cs typeface="Cambria"/>
              </a:rPr>
              <a:t>Düzenleme </a:t>
            </a:r>
            <a:r>
              <a:rPr sz="5200" b="1" spc="480" dirty="0">
                <a:solidFill>
                  <a:srgbClr val="FF7237"/>
                </a:solidFill>
                <a:latin typeface="Cambria"/>
                <a:cs typeface="Cambria"/>
              </a:rPr>
              <a:t>Becerileri</a:t>
            </a:r>
            <a:r>
              <a:rPr sz="5200" b="1" dirty="0">
                <a:solidFill>
                  <a:srgbClr val="FF7237"/>
                </a:solidFill>
                <a:latin typeface="Cambria"/>
                <a:cs typeface="Cambria"/>
              </a:rPr>
              <a:t>	</a:t>
            </a:r>
            <a:r>
              <a:rPr sz="5200" b="1" spc="355" dirty="0">
                <a:solidFill>
                  <a:srgbClr val="FF7237"/>
                </a:solidFill>
                <a:latin typeface="Cambria"/>
                <a:cs typeface="Cambria"/>
              </a:rPr>
              <a:t>ve</a:t>
            </a:r>
            <a:r>
              <a:rPr sz="5200" b="1" dirty="0">
                <a:solidFill>
                  <a:srgbClr val="FF7237"/>
                </a:solidFill>
                <a:latin typeface="Cambria"/>
                <a:cs typeface="Cambria"/>
              </a:rPr>
              <a:t>	</a:t>
            </a:r>
            <a:r>
              <a:rPr sz="5200" b="1" spc="580" dirty="0">
                <a:solidFill>
                  <a:srgbClr val="FF7237"/>
                </a:solidFill>
                <a:latin typeface="Cambria"/>
                <a:cs typeface="Cambria"/>
              </a:rPr>
              <a:t>Duygusal </a:t>
            </a:r>
            <a:r>
              <a:rPr sz="5200" b="1" spc="480" dirty="0">
                <a:solidFill>
                  <a:srgbClr val="FF7237"/>
                </a:solidFill>
                <a:latin typeface="Cambria"/>
                <a:cs typeface="Cambria"/>
              </a:rPr>
              <a:t>Farkındalık</a:t>
            </a:r>
            <a:endParaRPr sz="5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201" y="7575289"/>
            <a:ext cx="9753600" cy="667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5080" indent="-174625">
              <a:lnSpc>
                <a:spcPct val="115799"/>
              </a:lnSpc>
              <a:spcBef>
                <a:spcPts val="100"/>
              </a:spcBef>
            </a:pPr>
            <a:r>
              <a:rPr lang="tr-TR" sz="4000" dirty="0">
                <a:latin typeface="Georgia"/>
                <a:cs typeface="Georgia"/>
              </a:rPr>
              <a:t>Psikolojik Danışman Yazgül KARADAŞ</a:t>
            </a:r>
            <a:endParaRPr sz="4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891" y="5543499"/>
            <a:ext cx="14344650" cy="9525"/>
          </a:xfrm>
          <a:custGeom>
            <a:avLst/>
            <a:gdLst/>
            <a:ahLst/>
            <a:cxnLst/>
            <a:rect l="l" t="t" r="r" b="b"/>
            <a:pathLst>
              <a:path w="14344650" h="9525">
                <a:moveTo>
                  <a:pt x="14344650" y="0"/>
                </a:moveTo>
                <a:lnTo>
                  <a:pt x="0" y="0"/>
                </a:lnTo>
                <a:lnTo>
                  <a:pt x="0" y="9525"/>
                </a:lnTo>
                <a:lnTo>
                  <a:pt x="14344650" y="9525"/>
                </a:lnTo>
                <a:lnTo>
                  <a:pt x="14344650" y="0"/>
                </a:lnTo>
                <a:close/>
              </a:path>
            </a:pathLst>
          </a:custGeom>
          <a:solidFill>
            <a:srgbClr val="F04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82900" y="7581887"/>
            <a:ext cx="2705100" cy="2705100"/>
          </a:xfrm>
          <a:custGeom>
            <a:avLst/>
            <a:gdLst/>
            <a:ahLst/>
            <a:cxnLst/>
            <a:rect l="l" t="t" r="r" b="b"/>
            <a:pathLst>
              <a:path w="2705100" h="2705100">
                <a:moveTo>
                  <a:pt x="2705100" y="0"/>
                </a:moveTo>
                <a:lnTo>
                  <a:pt x="0" y="0"/>
                </a:lnTo>
                <a:lnTo>
                  <a:pt x="0" y="2705087"/>
                </a:lnTo>
                <a:lnTo>
                  <a:pt x="48095" y="2704669"/>
                </a:lnTo>
                <a:lnTo>
                  <a:pt x="95987" y="2703416"/>
                </a:lnTo>
                <a:lnTo>
                  <a:pt x="143668" y="2701338"/>
                </a:lnTo>
                <a:lnTo>
                  <a:pt x="191133" y="2698440"/>
                </a:lnTo>
                <a:lnTo>
                  <a:pt x="238374" y="2694730"/>
                </a:lnTo>
                <a:lnTo>
                  <a:pt x="285384" y="2690214"/>
                </a:lnTo>
                <a:lnTo>
                  <a:pt x="332156" y="2684899"/>
                </a:lnTo>
                <a:lnTo>
                  <a:pt x="378683" y="2678793"/>
                </a:lnTo>
                <a:lnTo>
                  <a:pt x="424959" y="2671902"/>
                </a:lnTo>
                <a:lnTo>
                  <a:pt x="470976" y="2664233"/>
                </a:lnTo>
                <a:lnTo>
                  <a:pt x="516727" y="2655793"/>
                </a:lnTo>
                <a:lnTo>
                  <a:pt x="562206" y="2646589"/>
                </a:lnTo>
                <a:lnTo>
                  <a:pt x="607406" y="2636628"/>
                </a:lnTo>
                <a:lnTo>
                  <a:pt x="652319" y="2625917"/>
                </a:lnTo>
                <a:lnTo>
                  <a:pt x="696939" y="2614463"/>
                </a:lnTo>
                <a:lnTo>
                  <a:pt x="741259" y="2602272"/>
                </a:lnTo>
                <a:lnTo>
                  <a:pt x="785272" y="2589352"/>
                </a:lnTo>
                <a:lnTo>
                  <a:pt x="828971" y="2575710"/>
                </a:lnTo>
                <a:lnTo>
                  <a:pt x="872349" y="2561352"/>
                </a:lnTo>
                <a:lnTo>
                  <a:pt x="915399" y="2546285"/>
                </a:lnTo>
                <a:lnTo>
                  <a:pt x="958115" y="2530517"/>
                </a:lnTo>
                <a:lnTo>
                  <a:pt x="1000488" y="2514054"/>
                </a:lnTo>
                <a:lnTo>
                  <a:pt x="1042513" y="2496903"/>
                </a:lnTo>
                <a:lnTo>
                  <a:pt x="1084183" y="2479071"/>
                </a:lnTo>
                <a:lnTo>
                  <a:pt x="1125490" y="2460565"/>
                </a:lnTo>
                <a:lnTo>
                  <a:pt x="1166428" y="2441392"/>
                </a:lnTo>
                <a:lnTo>
                  <a:pt x="1206990" y="2421559"/>
                </a:lnTo>
                <a:lnTo>
                  <a:pt x="1247168" y="2401073"/>
                </a:lnTo>
                <a:lnTo>
                  <a:pt x="1286956" y="2379940"/>
                </a:lnTo>
                <a:lnTo>
                  <a:pt x="1326347" y="2358168"/>
                </a:lnTo>
                <a:lnTo>
                  <a:pt x="1365334" y="2335764"/>
                </a:lnTo>
                <a:lnTo>
                  <a:pt x="1403910" y="2312734"/>
                </a:lnTo>
                <a:lnTo>
                  <a:pt x="1442069" y="2289085"/>
                </a:lnTo>
                <a:lnTo>
                  <a:pt x="1479802" y="2264825"/>
                </a:lnTo>
                <a:lnTo>
                  <a:pt x="1517104" y="2239960"/>
                </a:lnTo>
                <a:lnTo>
                  <a:pt x="1553968" y="2214497"/>
                </a:lnTo>
                <a:lnTo>
                  <a:pt x="1590385" y="2188444"/>
                </a:lnTo>
                <a:lnTo>
                  <a:pt x="1626351" y="2161806"/>
                </a:lnTo>
                <a:lnTo>
                  <a:pt x="1661857" y="2134591"/>
                </a:lnTo>
                <a:lnTo>
                  <a:pt x="1696896" y="2106806"/>
                </a:lnTo>
                <a:lnTo>
                  <a:pt x="1731463" y="2078458"/>
                </a:lnTo>
                <a:lnTo>
                  <a:pt x="1765549" y="2049554"/>
                </a:lnTo>
                <a:lnTo>
                  <a:pt x="1799148" y="2020100"/>
                </a:lnTo>
                <a:lnTo>
                  <a:pt x="1832254" y="1990104"/>
                </a:lnTo>
                <a:lnTo>
                  <a:pt x="1864858" y="1959572"/>
                </a:lnTo>
                <a:lnTo>
                  <a:pt x="1896954" y="1928512"/>
                </a:lnTo>
                <a:lnTo>
                  <a:pt x="1928536" y="1896930"/>
                </a:lnTo>
                <a:lnTo>
                  <a:pt x="1959596" y="1864833"/>
                </a:lnTo>
                <a:lnTo>
                  <a:pt x="1990128" y="1832229"/>
                </a:lnTo>
                <a:lnTo>
                  <a:pt x="2020124" y="1799124"/>
                </a:lnTo>
                <a:lnTo>
                  <a:pt x="2049577" y="1765524"/>
                </a:lnTo>
                <a:lnTo>
                  <a:pt x="2078481" y="1731438"/>
                </a:lnTo>
                <a:lnTo>
                  <a:pt x="2106829" y="1696871"/>
                </a:lnTo>
                <a:lnTo>
                  <a:pt x="2134614" y="1661832"/>
                </a:lnTo>
                <a:lnTo>
                  <a:pt x="2161828" y="1626326"/>
                </a:lnTo>
                <a:lnTo>
                  <a:pt x="2188465" y="1590360"/>
                </a:lnTo>
                <a:lnTo>
                  <a:pt x="2214519" y="1553942"/>
                </a:lnTo>
                <a:lnTo>
                  <a:pt x="2239981" y="1517079"/>
                </a:lnTo>
                <a:lnTo>
                  <a:pt x="2264846" y="1479777"/>
                </a:lnTo>
                <a:lnTo>
                  <a:pt x="2289106" y="1442044"/>
                </a:lnTo>
                <a:lnTo>
                  <a:pt x="2312754" y="1403886"/>
                </a:lnTo>
                <a:lnTo>
                  <a:pt x="2335784" y="1365310"/>
                </a:lnTo>
                <a:lnTo>
                  <a:pt x="2358188" y="1326323"/>
                </a:lnTo>
                <a:lnTo>
                  <a:pt x="2379959" y="1286932"/>
                </a:lnTo>
                <a:lnTo>
                  <a:pt x="2401091" y="1247144"/>
                </a:lnTo>
                <a:lnTo>
                  <a:pt x="2421577" y="1206966"/>
                </a:lnTo>
                <a:lnTo>
                  <a:pt x="2441410" y="1166405"/>
                </a:lnTo>
                <a:lnTo>
                  <a:pt x="2460583" y="1125467"/>
                </a:lnTo>
                <a:lnTo>
                  <a:pt x="2479088" y="1084161"/>
                </a:lnTo>
                <a:lnTo>
                  <a:pt x="2496920" y="1042491"/>
                </a:lnTo>
                <a:lnTo>
                  <a:pt x="2514070" y="1000467"/>
                </a:lnTo>
                <a:lnTo>
                  <a:pt x="2530533" y="958093"/>
                </a:lnTo>
                <a:lnTo>
                  <a:pt x="2546301" y="915378"/>
                </a:lnTo>
                <a:lnTo>
                  <a:pt x="2561367" y="872329"/>
                </a:lnTo>
                <a:lnTo>
                  <a:pt x="2575725" y="828951"/>
                </a:lnTo>
                <a:lnTo>
                  <a:pt x="2589367" y="785253"/>
                </a:lnTo>
                <a:lnTo>
                  <a:pt x="2602287" y="741241"/>
                </a:lnTo>
                <a:lnTo>
                  <a:pt x="2614477" y="696922"/>
                </a:lnTo>
                <a:lnTo>
                  <a:pt x="2625931" y="652302"/>
                </a:lnTo>
                <a:lnTo>
                  <a:pt x="2636642" y="607390"/>
                </a:lnTo>
                <a:lnTo>
                  <a:pt x="2646603" y="562191"/>
                </a:lnTo>
                <a:lnTo>
                  <a:pt x="2655806" y="516713"/>
                </a:lnTo>
                <a:lnTo>
                  <a:pt x="2664246" y="470963"/>
                </a:lnTo>
                <a:lnTo>
                  <a:pt x="2671915" y="424947"/>
                </a:lnTo>
                <a:lnTo>
                  <a:pt x="2678806" y="378672"/>
                </a:lnTo>
                <a:lnTo>
                  <a:pt x="2684912" y="332146"/>
                </a:lnTo>
                <a:lnTo>
                  <a:pt x="2690226" y="285375"/>
                </a:lnTo>
                <a:lnTo>
                  <a:pt x="2694742" y="238367"/>
                </a:lnTo>
                <a:lnTo>
                  <a:pt x="2698452" y="191127"/>
                </a:lnTo>
                <a:lnTo>
                  <a:pt x="2701350" y="143664"/>
                </a:lnTo>
                <a:lnTo>
                  <a:pt x="2703428" y="95984"/>
                </a:lnTo>
                <a:lnTo>
                  <a:pt x="2704681" y="48093"/>
                </a:lnTo>
                <a:lnTo>
                  <a:pt x="2705100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691994" y="0"/>
            <a:ext cx="3596004" cy="4152265"/>
            <a:chOff x="14691994" y="0"/>
            <a:chExt cx="3596004" cy="4152265"/>
          </a:xfrm>
        </p:grpSpPr>
        <p:sp>
          <p:nvSpPr>
            <p:cNvPr id="5" name="object 5"/>
            <p:cNvSpPr/>
            <p:nvPr/>
          </p:nvSpPr>
          <p:spPr>
            <a:xfrm>
              <a:off x="15059025" y="0"/>
              <a:ext cx="3228975" cy="3228975"/>
            </a:xfrm>
            <a:custGeom>
              <a:avLst/>
              <a:gdLst/>
              <a:ahLst/>
              <a:cxnLst/>
              <a:rect l="l" t="t" r="r" b="b"/>
              <a:pathLst>
                <a:path w="3228975" h="3228975">
                  <a:moveTo>
                    <a:pt x="0" y="0"/>
                  </a:moveTo>
                  <a:lnTo>
                    <a:pt x="0" y="3228975"/>
                  </a:lnTo>
                  <a:lnTo>
                    <a:pt x="3228848" y="3228975"/>
                  </a:lnTo>
                  <a:lnTo>
                    <a:pt x="3228490" y="3180423"/>
                  </a:lnTo>
                  <a:lnTo>
                    <a:pt x="3227421" y="3132045"/>
                  </a:lnTo>
                  <a:lnTo>
                    <a:pt x="3225644" y="3083843"/>
                  </a:lnTo>
                  <a:lnTo>
                    <a:pt x="3223166" y="3035825"/>
                  </a:lnTo>
                  <a:lnTo>
                    <a:pt x="3219991" y="2987993"/>
                  </a:lnTo>
                  <a:lnTo>
                    <a:pt x="3216124" y="2940354"/>
                  </a:lnTo>
                  <a:lnTo>
                    <a:pt x="3211570" y="2892912"/>
                  </a:lnTo>
                  <a:lnTo>
                    <a:pt x="3206335" y="2845673"/>
                  </a:lnTo>
                  <a:lnTo>
                    <a:pt x="3200422" y="2798641"/>
                  </a:lnTo>
                  <a:lnTo>
                    <a:pt x="3193838" y="2751822"/>
                  </a:lnTo>
                  <a:lnTo>
                    <a:pt x="3186586" y="2705220"/>
                  </a:lnTo>
                  <a:lnTo>
                    <a:pt x="3178673" y="2658840"/>
                  </a:lnTo>
                  <a:lnTo>
                    <a:pt x="3170103" y="2612687"/>
                  </a:lnTo>
                  <a:lnTo>
                    <a:pt x="3160881" y="2566767"/>
                  </a:lnTo>
                  <a:lnTo>
                    <a:pt x="3151012" y="2521085"/>
                  </a:lnTo>
                  <a:lnTo>
                    <a:pt x="3140501" y="2475645"/>
                  </a:lnTo>
                  <a:lnTo>
                    <a:pt x="3129353" y="2430452"/>
                  </a:lnTo>
                  <a:lnTo>
                    <a:pt x="3117574" y="2385511"/>
                  </a:lnTo>
                  <a:lnTo>
                    <a:pt x="3105167" y="2340828"/>
                  </a:lnTo>
                  <a:lnTo>
                    <a:pt x="3092138" y="2296407"/>
                  </a:lnTo>
                  <a:lnTo>
                    <a:pt x="3078493" y="2252253"/>
                  </a:lnTo>
                  <a:lnTo>
                    <a:pt x="3064235" y="2208372"/>
                  </a:lnTo>
                  <a:lnTo>
                    <a:pt x="3049371" y="2164768"/>
                  </a:lnTo>
                  <a:lnTo>
                    <a:pt x="3033904" y="2121446"/>
                  </a:lnTo>
                  <a:lnTo>
                    <a:pt x="3017841" y="2078412"/>
                  </a:lnTo>
                  <a:lnTo>
                    <a:pt x="3001186" y="2035670"/>
                  </a:lnTo>
                  <a:lnTo>
                    <a:pt x="2983943" y="1993225"/>
                  </a:lnTo>
                  <a:lnTo>
                    <a:pt x="2966119" y="1951083"/>
                  </a:lnTo>
                  <a:lnTo>
                    <a:pt x="2947718" y="1909247"/>
                  </a:lnTo>
                  <a:lnTo>
                    <a:pt x="2928744" y="1867724"/>
                  </a:lnTo>
                  <a:lnTo>
                    <a:pt x="2909204" y="1826519"/>
                  </a:lnTo>
                  <a:lnTo>
                    <a:pt x="2889102" y="1785635"/>
                  </a:lnTo>
                  <a:lnTo>
                    <a:pt x="2868442" y="1745079"/>
                  </a:lnTo>
                  <a:lnTo>
                    <a:pt x="2847231" y="1704855"/>
                  </a:lnTo>
                  <a:lnTo>
                    <a:pt x="2825473" y="1664969"/>
                  </a:lnTo>
                  <a:lnTo>
                    <a:pt x="2803173" y="1625424"/>
                  </a:lnTo>
                  <a:lnTo>
                    <a:pt x="2780335" y="1586227"/>
                  </a:lnTo>
                  <a:lnTo>
                    <a:pt x="2756966" y="1547382"/>
                  </a:lnTo>
                  <a:lnTo>
                    <a:pt x="2733069" y="1508895"/>
                  </a:lnTo>
                  <a:lnTo>
                    <a:pt x="2708651" y="1470769"/>
                  </a:lnTo>
                  <a:lnTo>
                    <a:pt x="2683715" y="1433011"/>
                  </a:lnTo>
                  <a:lnTo>
                    <a:pt x="2658268" y="1395625"/>
                  </a:lnTo>
                  <a:lnTo>
                    <a:pt x="2632313" y="1358616"/>
                  </a:lnTo>
                  <a:lnTo>
                    <a:pt x="2605857" y="1321990"/>
                  </a:lnTo>
                  <a:lnTo>
                    <a:pt x="2578903" y="1285750"/>
                  </a:lnTo>
                  <a:lnTo>
                    <a:pt x="2551457" y="1249903"/>
                  </a:lnTo>
                  <a:lnTo>
                    <a:pt x="2523524" y="1214453"/>
                  </a:lnTo>
                  <a:lnTo>
                    <a:pt x="2495109" y="1179405"/>
                  </a:lnTo>
                  <a:lnTo>
                    <a:pt x="2466217" y="1144765"/>
                  </a:lnTo>
                  <a:lnTo>
                    <a:pt x="2436853" y="1110536"/>
                  </a:lnTo>
                  <a:lnTo>
                    <a:pt x="2407022" y="1076725"/>
                  </a:lnTo>
                  <a:lnTo>
                    <a:pt x="2376729" y="1043336"/>
                  </a:lnTo>
                  <a:lnTo>
                    <a:pt x="2345978" y="1010374"/>
                  </a:lnTo>
                  <a:lnTo>
                    <a:pt x="2314776" y="977844"/>
                  </a:lnTo>
                  <a:lnTo>
                    <a:pt x="2283126" y="945751"/>
                  </a:lnTo>
                  <a:lnTo>
                    <a:pt x="2251034" y="914100"/>
                  </a:lnTo>
                  <a:lnTo>
                    <a:pt x="2218506" y="882897"/>
                  </a:lnTo>
                  <a:lnTo>
                    <a:pt x="2185545" y="852146"/>
                  </a:lnTo>
                  <a:lnTo>
                    <a:pt x="2152156" y="821852"/>
                  </a:lnTo>
                  <a:lnTo>
                    <a:pt x="2118346" y="792020"/>
                  </a:lnTo>
                  <a:lnTo>
                    <a:pt x="2084119" y="762655"/>
                  </a:lnTo>
                  <a:lnTo>
                    <a:pt x="2049479" y="733762"/>
                  </a:lnTo>
                  <a:lnTo>
                    <a:pt x="2014433" y="705346"/>
                  </a:lnTo>
                  <a:lnTo>
                    <a:pt x="1978984" y="677412"/>
                  </a:lnTo>
                  <a:lnTo>
                    <a:pt x="1943138" y="649966"/>
                  </a:lnTo>
                  <a:lnTo>
                    <a:pt x="1906899" y="623011"/>
                  </a:lnTo>
                  <a:lnTo>
                    <a:pt x="1870274" y="596554"/>
                  </a:lnTo>
                  <a:lnTo>
                    <a:pt x="1833267" y="570599"/>
                  </a:lnTo>
                  <a:lnTo>
                    <a:pt x="1795882" y="545150"/>
                  </a:lnTo>
                  <a:lnTo>
                    <a:pt x="1758125" y="520214"/>
                  </a:lnTo>
                  <a:lnTo>
                    <a:pt x="1720001" y="495795"/>
                  </a:lnTo>
                  <a:lnTo>
                    <a:pt x="1681515" y="471898"/>
                  </a:lnTo>
                  <a:lnTo>
                    <a:pt x="1642671" y="448528"/>
                  </a:lnTo>
                  <a:lnTo>
                    <a:pt x="1603475" y="425690"/>
                  </a:lnTo>
                  <a:lnTo>
                    <a:pt x="1563932" y="403389"/>
                  </a:lnTo>
                  <a:lnTo>
                    <a:pt x="1524047" y="381630"/>
                  </a:lnTo>
                  <a:lnTo>
                    <a:pt x="1483825" y="360418"/>
                  </a:lnTo>
                  <a:lnTo>
                    <a:pt x="1443270" y="339759"/>
                  </a:lnTo>
                  <a:lnTo>
                    <a:pt x="1402389" y="319656"/>
                  </a:lnTo>
                  <a:lnTo>
                    <a:pt x="1361185" y="300115"/>
                  </a:lnTo>
                  <a:lnTo>
                    <a:pt x="1319663" y="281141"/>
                  </a:lnTo>
                  <a:lnTo>
                    <a:pt x="1277830" y="262739"/>
                  </a:lnTo>
                  <a:lnTo>
                    <a:pt x="1235689" y="244914"/>
                  </a:lnTo>
                  <a:lnTo>
                    <a:pt x="1193246" y="227672"/>
                  </a:lnTo>
                  <a:lnTo>
                    <a:pt x="1150506" y="211016"/>
                  </a:lnTo>
                  <a:lnTo>
                    <a:pt x="1107473" y="194952"/>
                  </a:lnTo>
                  <a:lnTo>
                    <a:pt x="1064153" y="179485"/>
                  </a:lnTo>
                  <a:lnTo>
                    <a:pt x="1020551" y="164620"/>
                  </a:lnTo>
                  <a:lnTo>
                    <a:pt x="976672" y="150362"/>
                  </a:lnTo>
                  <a:lnTo>
                    <a:pt x="932520" y="136716"/>
                  </a:lnTo>
                  <a:lnTo>
                    <a:pt x="888101" y="123687"/>
                  </a:lnTo>
                  <a:lnTo>
                    <a:pt x="843420" y="111280"/>
                  </a:lnTo>
                  <a:lnTo>
                    <a:pt x="798481" y="99500"/>
                  </a:lnTo>
                  <a:lnTo>
                    <a:pt x="753291" y="88352"/>
                  </a:lnTo>
                  <a:lnTo>
                    <a:pt x="707852" y="77840"/>
                  </a:lnTo>
                  <a:lnTo>
                    <a:pt x="662172" y="67971"/>
                  </a:lnTo>
                  <a:lnTo>
                    <a:pt x="616254" y="58749"/>
                  </a:lnTo>
                  <a:lnTo>
                    <a:pt x="570104" y="50178"/>
                  </a:lnTo>
                  <a:lnTo>
                    <a:pt x="523727" y="42265"/>
                  </a:lnTo>
                  <a:lnTo>
                    <a:pt x="477127" y="35013"/>
                  </a:lnTo>
                  <a:lnTo>
                    <a:pt x="430310" y="28428"/>
                  </a:lnTo>
                  <a:lnTo>
                    <a:pt x="383280" y="22515"/>
                  </a:lnTo>
                  <a:lnTo>
                    <a:pt x="336043" y="17279"/>
                  </a:lnTo>
                  <a:lnTo>
                    <a:pt x="288604" y="12725"/>
                  </a:lnTo>
                  <a:lnTo>
                    <a:pt x="240968" y="8858"/>
                  </a:lnTo>
                  <a:lnTo>
                    <a:pt x="193139" y="5682"/>
                  </a:lnTo>
                  <a:lnTo>
                    <a:pt x="145123" y="3204"/>
                  </a:lnTo>
                  <a:lnTo>
                    <a:pt x="96924" y="1427"/>
                  </a:lnTo>
                  <a:lnTo>
                    <a:pt x="48548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91994" y="2743835"/>
              <a:ext cx="1408430" cy="1408430"/>
            </a:xfrm>
            <a:custGeom>
              <a:avLst/>
              <a:gdLst/>
              <a:ahLst/>
              <a:cxnLst/>
              <a:rect l="l" t="t" r="r" b="b"/>
              <a:pathLst>
                <a:path w="1408430" h="1408429">
                  <a:moveTo>
                    <a:pt x="704214" y="0"/>
                  </a:moveTo>
                  <a:lnTo>
                    <a:pt x="656006" y="1624"/>
                  </a:lnTo>
                  <a:lnTo>
                    <a:pt x="608668" y="6427"/>
                  </a:lnTo>
                  <a:lnTo>
                    <a:pt x="562306" y="14305"/>
                  </a:lnTo>
                  <a:lnTo>
                    <a:pt x="517025" y="25152"/>
                  </a:lnTo>
                  <a:lnTo>
                    <a:pt x="472929" y="38863"/>
                  </a:lnTo>
                  <a:lnTo>
                    <a:pt x="430125" y="55334"/>
                  </a:lnTo>
                  <a:lnTo>
                    <a:pt x="388716" y="74460"/>
                  </a:lnTo>
                  <a:lnTo>
                    <a:pt x="348807" y="96136"/>
                  </a:lnTo>
                  <a:lnTo>
                    <a:pt x="310505" y="120256"/>
                  </a:lnTo>
                  <a:lnTo>
                    <a:pt x="273912" y="146717"/>
                  </a:lnTo>
                  <a:lnTo>
                    <a:pt x="239136" y="175413"/>
                  </a:lnTo>
                  <a:lnTo>
                    <a:pt x="206279" y="206240"/>
                  </a:lnTo>
                  <a:lnTo>
                    <a:pt x="175448" y="239092"/>
                  </a:lnTo>
                  <a:lnTo>
                    <a:pt x="146748" y="273864"/>
                  </a:lnTo>
                  <a:lnTo>
                    <a:pt x="120282" y="310453"/>
                  </a:lnTo>
                  <a:lnTo>
                    <a:pt x="96157" y="348753"/>
                  </a:lnTo>
                  <a:lnTo>
                    <a:pt x="74477" y="388659"/>
                  </a:lnTo>
                  <a:lnTo>
                    <a:pt x="55348" y="430066"/>
                  </a:lnTo>
                  <a:lnTo>
                    <a:pt x="38873" y="472869"/>
                  </a:lnTo>
                  <a:lnTo>
                    <a:pt x="25158" y="516964"/>
                  </a:lnTo>
                  <a:lnTo>
                    <a:pt x="14309" y="562246"/>
                  </a:lnTo>
                  <a:lnTo>
                    <a:pt x="6429" y="608610"/>
                  </a:lnTo>
                  <a:lnTo>
                    <a:pt x="1624" y="655951"/>
                  </a:lnTo>
                  <a:lnTo>
                    <a:pt x="0" y="704164"/>
                  </a:lnTo>
                  <a:lnTo>
                    <a:pt x="1624" y="752375"/>
                  </a:lnTo>
                  <a:lnTo>
                    <a:pt x="6429" y="799714"/>
                  </a:lnTo>
                  <a:lnTo>
                    <a:pt x="14309" y="846077"/>
                  </a:lnTo>
                  <a:lnTo>
                    <a:pt x="25158" y="891358"/>
                  </a:lnTo>
                  <a:lnTo>
                    <a:pt x="38873" y="935452"/>
                  </a:lnTo>
                  <a:lnTo>
                    <a:pt x="55348" y="978254"/>
                  </a:lnTo>
                  <a:lnTo>
                    <a:pt x="74477" y="1019661"/>
                  </a:lnTo>
                  <a:lnTo>
                    <a:pt x="96157" y="1059566"/>
                  </a:lnTo>
                  <a:lnTo>
                    <a:pt x="120282" y="1097865"/>
                  </a:lnTo>
                  <a:lnTo>
                    <a:pt x="146748" y="1134453"/>
                  </a:lnTo>
                  <a:lnTo>
                    <a:pt x="175448" y="1169225"/>
                  </a:lnTo>
                  <a:lnTo>
                    <a:pt x="206279" y="1202077"/>
                  </a:lnTo>
                  <a:lnTo>
                    <a:pt x="239136" y="1232903"/>
                  </a:lnTo>
                  <a:lnTo>
                    <a:pt x="273912" y="1261599"/>
                  </a:lnTo>
                  <a:lnTo>
                    <a:pt x="310505" y="1288059"/>
                  </a:lnTo>
                  <a:lnTo>
                    <a:pt x="348807" y="1312179"/>
                  </a:lnTo>
                  <a:lnTo>
                    <a:pt x="388716" y="1333855"/>
                  </a:lnTo>
                  <a:lnTo>
                    <a:pt x="430125" y="1352980"/>
                  </a:lnTo>
                  <a:lnTo>
                    <a:pt x="472929" y="1369451"/>
                  </a:lnTo>
                  <a:lnTo>
                    <a:pt x="517025" y="1383163"/>
                  </a:lnTo>
                  <a:lnTo>
                    <a:pt x="562306" y="1394010"/>
                  </a:lnTo>
                  <a:lnTo>
                    <a:pt x="608668" y="1401887"/>
                  </a:lnTo>
                  <a:lnTo>
                    <a:pt x="656006" y="1406691"/>
                  </a:lnTo>
                  <a:lnTo>
                    <a:pt x="704214" y="1408315"/>
                  </a:lnTo>
                  <a:lnTo>
                    <a:pt x="752423" y="1406691"/>
                  </a:lnTo>
                  <a:lnTo>
                    <a:pt x="799761" y="1401887"/>
                  </a:lnTo>
                  <a:lnTo>
                    <a:pt x="846123" y="1394010"/>
                  </a:lnTo>
                  <a:lnTo>
                    <a:pt x="891404" y="1383163"/>
                  </a:lnTo>
                  <a:lnTo>
                    <a:pt x="935500" y="1369451"/>
                  </a:lnTo>
                  <a:lnTo>
                    <a:pt x="978304" y="1352980"/>
                  </a:lnTo>
                  <a:lnTo>
                    <a:pt x="1019713" y="1333855"/>
                  </a:lnTo>
                  <a:lnTo>
                    <a:pt x="1059622" y="1312179"/>
                  </a:lnTo>
                  <a:lnTo>
                    <a:pt x="1097924" y="1288059"/>
                  </a:lnTo>
                  <a:lnTo>
                    <a:pt x="1134517" y="1261599"/>
                  </a:lnTo>
                  <a:lnTo>
                    <a:pt x="1169293" y="1232903"/>
                  </a:lnTo>
                  <a:lnTo>
                    <a:pt x="1202150" y="1202077"/>
                  </a:lnTo>
                  <a:lnTo>
                    <a:pt x="1232981" y="1169225"/>
                  </a:lnTo>
                  <a:lnTo>
                    <a:pt x="1261681" y="1134453"/>
                  </a:lnTo>
                  <a:lnTo>
                    <a:pt x="1288147" y="1097865"/>
                  </a:lnTo>
                  <a:lnTo>
                    <a:pt x="1312272" y="1059566"/>
                  </a:lnTo>
                  <a:lnTo>
                    <a:pt x="1333951" y="1019661"/>
                  </a:lnTo>
                  <a:lnTo>
                    <a:pt x="1353081" y="978254"/>
                  </a:lnTo>
                  <a:lnTo>
                    <a:pt x="1369556" y="935452"/>
                  </a:lnTo>
                  <a:lnTo>
                    <a:pt x="1383270" y="891358"/>
                  </a:lnTo>
                  <a:lnTo>
                    <a:pt x="1394120" y="846077"/>
                  </a:lnTo>
                  <a:lnTo>
                    <a:pt x="1402000" y="799714"/>
                  </a:lnTo>
                  <a:lnTo>
                    <a:pt x="1406804" y="752375"/>
                  </a:lnTo>
                  <a:lnTo>
                    <a:pt x="1408429" y="704164"/>
                  </a:lnTo>
                  <a:lnTo>
                    <a:pt x="1406804" y="655951"/>
                  </a:lnTo>
                  <a:lnTo>
                    <a:pt x="1402000" y="608610"/>
                  </a:lnTo>
                  <a:lnTo>
                    <a:pt x="1394120" y="562246"/>
                  </a:lnTo>
                  <a:lnTo>
                    <a:pt x="1383270" y="516964"/>
                  </a:lnTo>
                  <a:lnTo>
                    <a:pt x="1369556" y="472869"/>
                  </a:lnTo>
                  <a:lnTo>
                    <a:pt x="1353081" y="430066"/>
                  </a:lnTo>
                  <a:lnTo>
                    <a:pt x="1333951" y="388659"/>
                  </a:lnTo>
                  <a:lnTo>
                    <a:pt x="1312272" y="348753"/>
                  </a:lnTo>
                  <a:lnTo>
                    <a:pt x="1288147" y="310453"/>
                  </a:lnTo>
                  <a:lnTo>
                    <a:pt x="1261681" y="273864"/>
                  </a:lnTo>
                  <a:lnTo>
                    <a:pt x="1232981" y="239092"/>
                  </a:lnTo>
                  <a:lnTo>
                    <a:pt x="1202150" y="206240"/>
                  </a:lnTo>
                  <a:lnTo>
                    <a:pt x="1169293" y="175413"/>
                  </a:lnTo>
                  <a:lnTo>
                    <a:pt x="1134517" y="146717"/>
                  </a:lnTo>
                  <a:lnTo>
                    <a:pt x="1097924" y="120256"/>
                  </a:lnTo>
                  <a:lnTo>
                    <a:pt x="1059622" y="96136"/>
                  </a:lnTo>
                  <a:lnTo>
                    <a:pt x="1019713" y="74460"/>
                  </a:lnTo>
                  <a:lnTo>
                    <a:pt x="978304" y="55334"/>
                  </a:lnTo>
                  <a:lnTo>
                    <a:pt x="935500" y="38863"/>
                  </a:lnTo>
                  <a:lnTo>
                    <a:pt x="891404" y="25152"/>
                  </a:lnTo>
                  <a:lnTo>
                    <a:pt x="846123" y="14305"/>
                  </a:lnTo>
                  <a:lnTo>
                    <a:pt x="799761" y="6427"/>
                  </a:lnTo>
                  <a:lnTo>
                    <a:pt x="752423" y="1624"/>
                  </a:lnTo>
                  <a:lnTo>
                    <a:pt x="704214" y="0"/>
                  </a:lnTo>
                  <a:close/>
                </a:path>
              </a:pathLst>
            </a:custGeom>
            <a:solidFill>
              <a:srgbClr val="37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4054" y="1492446"/>
            <a:ext cx="13260705" cy="842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216535" algn="ctr">
              <a:lnSpc>
                <a:spcPct val="115799"/>
              </a:lnSpc>
              <a:spcBef>
                <a:spcPts val="100"/>
              </a:spcBef>
            </a:pPr>
            <a:r>
              <a:rPr sz="3400" spc="190" dirty="0">
                <a:latin typeface="Georgia"/>
                <a:cs typeface="Georgia"/>
              </a:rPr>
              <a:t>Önemli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olan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olaylar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karşısında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yaşanan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duyguların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farkına varılabilmesi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 </a:t>
            </a:r>
            <a:r>
              <a:rPr sz="3400" spc="200" dirty="0">
                <a:latin typeface="Georgia"/>
                <a:cs typeface="Georgia"/>
              </a:rPr>
              <a:t>o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duygunun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tanımlanmasıdır.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Çocuklar </a:t>
            </a:r>
            <a:r>
              <a:rPr sz="3400" spc="225" dirty="0">
                <a:latin typeface="Georgia"/>
                <a:cs typeface="Georgia"/>
              </a:rPr>
              <a:t>duyguları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ifade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etmekte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zorluk</a:t>
            </a:r>
            <a:r>
              <a:rPr sz="3400" spc="275" dirty="0">
                <a:latin typeface="Georgia"/>
                <a:cs typeface="Georgia"/>
              </a:rPr>
              <a:t> çekseler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bile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duygularını </a:t>
            </a:r>
            <a:r>
              <a:rPr sz="3400" spc="200" dirty="0">
                <a:latin typeface="Georgia"/>
                <a:cs typeface="Georgia"/>
              </a:rPr>
              <a:t>tanımlayabilmeleri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75" dirty="0">
                <a:latin typeface="Georgia"/>
                <a:cs typeface="Georgia"/>
              </a:rPr>
              <a:t>veya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anlatabilmeleri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onlara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doğru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175" dirty="0">
                <a:latin typeface="Georgia"/>
                <a:cs typeface="Georgia"/>
              </a:rPr>
              <a:t>olumlu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davranış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biçimi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kazandırılması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açısından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çok</a:t>
            </a:r>
            <a:endParaRPr sz="3400">
              <a:latin typeface="Georgia"/>
              <a:cs typeface="Georgia"/>
            </a:endParaRPr>
          </a:p>
          <a:p>
            <a:pPr marR="128905" algn="ctr">
              <a:lnSpc>
                <a:spcPct val="100000"/>
              </a:lnSpc>
              <a:spcBef>
                <a:spcPts val="645"/>
              </a:spcBef>
            </a:pPr>
            <a:r>
              <a:rPr sz="3400" spc="165" dirty="0">
                <a:latin typeface="Georgia"/>
                <a:cs typeface="Georgia"/>
              </a:rPr>
              <a:t>önemlidir.</a:t>
            </a:r>
            <a:endParaRPr sz="3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3400">
              <a:latin typeface="Georgia"/>
              <a:cs typeface="Georgia"/>
            </a:endParaRPr>
          </a:p>
          <a:p>
            <a:pPr marL="12700" marR="5080" algn="ctr">
              <a:lnSpc>
                <a:spcPct val="115799"/>
              </a:lnSpc>
            </a:pPr>
            <a:r>
              <a:rPr sz="3400" spc="235" dirty="0">
                <a:latin typeface="Georgia"/>
                <a:cs typeface="Georgia"/>
              </a:rPr>
              <a:t>Örneğin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arkadaşı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tarafından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elinden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eşyası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alınan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çocuğun </a:t>
            </a:r>
            <a:r>
              <a:rPr sz="3400" spc="204" dirty="0">
                <a:latin typeface="Georgia"/>
                <a:cs typeface="Georgia"/>
              </a:rPr>
              <a:t>kendisine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yapılan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haksızlık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karşısında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sinirlenmesi </a:t>
            </a:r>
            <a:r>
              <a:rPr sz="3400" spc="210" dirty="0">
                <a:latin typeface="Georgia"/>
                <a:cs typeface="Georgia"/>
              </a:rPr>
              <a:t>doğaldır,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fakat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eşyasını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75" dirty="0">
                <a:latin typeface="Georgia"/>
                <a:cs typeface="Georgia"/>
              </a:rPr>
              <a:t>geri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almak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için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kızgınlıkla </a:t>
            </a:r>
            <a:r>
              <a:rPr sz="3400" spc="235" dirty="0">
                <a:latin typeface="Georgia"/>
                <a:cs typeface="Georgia"/>
              </a:rPr>
              <a:t>arkadaşına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vurması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doğru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değildir.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durumda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eşyasını </a:t>
            </a:r>
            <a:r>
              <a:rPr sz="3400" spc="275" dirty="0">
                <a:latin typeface="Georgia"/>
                <a:cs typeface="Georgia"/>
              </a:rPr>
              <a:t>geri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almak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isteyen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305" dirty="0">
                <a:latin typeface="Georgia"/>
                <a:cs typeface="Georgia"/>
              </a:rPr>
              <a:t>çocuğa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yaşadığı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duyguyu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anlamasında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duyguyu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yaşarken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nasıl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davranması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gerektiği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konusunda yardımcı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olunması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gerekmektedir.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10287000"/>
            <a:chOff x="0" y="0"/>
            <a:chExt cx="685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858000" cy="10287000"/>
            </a:xfrm>
            <a:custGeom>
              <a:avLst/>
              <a:gdLst/>
              <a:ahLst/>
              <a:cxnLst/>
              <a:rect l="l" t="t" r="r" b="b"/>
              <a:pathLst>
                <a:path w="6858000" h="10287000">
                  <a:moveTo>
                    <a:pt x="6858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6858000" y="102870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7" y="6857999"/>
              <a:ext cx="6852284" cy="3429000"/>
            </a:xfrm>
            <a:custGeom>
              <a:avLst/>
              <a:gdLst/>
              <a:ahLst/>
              <a:cxnLst/>
              <a:rect l="l" t="t" r="r" b="b"/>
              <a:pathLst>
                <a:path w="6852284" h="3429000">
                  <a:moveTo>
                    <a:pt x="6852207" y="0"/>
                  </a:moveTo>
                  <a:lnTo>
                    <a:pt x="0" y="0"/>
                  </a:lnTo>
                  <a:lnTo>
                    <a:pt x="334" y="48486"/>
                  </a:lnTo>
                  <a:lnTo>
                    <a:pt x="1334" y="96810"/>
                  </a:lnTo>
                  <a:lnTo>
                    <a:pt x="2996" y="144968"/>
                  </a:lnTo>
                  <a:lnTo>
                    <a:pt x="5315" y="192955"/>
                  </a:lnTo>
                  <a:lnTo>
                    <a:pt x="8287" y="240768"/>
                  </a:lnTo>
                  <a:lnTo>
                    <a:pt x="11907" y="288400"/>
                  </a:lnTo>
                  <a:lnTo>
                    <a:pt x="16171" y="335850"/>
                  </a:lnTo>
                  <a:lnTo>
                    <a:pt x="21075" y="383110"/>
                  </a:lnTo>
                  <a:lnTo>
                    <a:pt x="26614" y="430179"/>
                  </a:lnTo>
                  <a:lnTo>
                    <a:pt x="32785" y="477050"/>
                  </a:lnTo>
                  <a:lnTo>
                    <a:pt x="39582" y="523720"/>
                  </a:lnTo>
                  <a:lnTo>
                    <a:pt x="47001" y="570184"/>
                  </a:lnTo>
                  <a:lnTo>
                    <a:pt x="55038" y="616437"/>
                  </a:lnTo>
                  <a:lnTo>
                    <a:pt x="63688" y="662476"/>
                  </a:lnTo>
                  <a:lnTo>
                    <a:pt x="72948" y="708296"/>
                  </a:lnTo>
                  <a:lnTo>
                    <a:pt x="82813" y="753893"/>
                  </a:lnTo>
                  <a:lnTo>
                    <a:pt x="93278" y="799261"/>
                  </a:lnTo>
                  <a:lnTo>
                    <a:pt x="104339" y="844397"/>
                  </a:lnTo>
                  <a:lnTo>
                    <a:pt x="115992" y="889297"/>
                  </a:lnTo>
                  <a:lnTo>
                    <a:pt x="128232" y="933956"/>
                  </a:lnTo>
                  <a:lnTo>
                    <a:pt x="141056" y="978369"/>
                  </a:lnTo>
                  <a:lnTo>
                    <a:pt x="154457" y="1022532"/>
                  </a:lnTo>
                  <a:lnTo>
                    <a:pt x="168434" y="1066440"/>
                  </a:lnTo>
                  <a:lnTo>
                    <a:pt x="182980" y="1110090"/>
                  </a:lnTo>
                  <a:lnTo>
                    <a:pt x="198092" y="1153477"/>
                  </a:lnTo>
                  <a:lnTo>
                    <a:pt x="213764" y="1196597"/>
                  </a:lnTo>
                  <a:lnTo>
                    <a:pt x="229994" y="1239444"/>
                  </a:lnTo>
                  <a:lnTo>
                    <a:pt x="246776" y="1282016"/>
                  </a:lnTo>
                  <a:lnTo>
                    <a:pt x="264107" y="1324306"/>
                  </a:lnTo>
                  <a:lnTo>
                    <a:pt x="281981" y="1366311"/>
                  </a:lnTo>
                  <a:lnTo>
                    <a:pt x="300394" y="1408027"/>
                  </a:lnTo>
                  <a:lnTo>
                    <a:pt x="319343" y="1449449"/>
                  </a:lnTo>
                  <a:lnTo>
                    <a:pt x="338822" y="1490572"/>
                  </a:lnTo>
                  <a:lnTo>
                    <a:pt x="358828" y="1531393"/>
                  </a:lnTo>
                  <a:lnTo>
                    <a:pt x="379355" y="1571906"/>
                  </a:lnTo>
                  <a:lnTo>
                    <a:pt x="400400" y="1612108"/>
                  </a:lnTo>
                  <a:lnTo>
                    <a:pt x="421958" y="1651994"/>
                  </a:lnTo>
                  <a:lnTo>
                    <a:pt x="444025" y="1691560"/>
                  </a:lnTo>
                  <a:lnTo>
                    <a:pt x="466597" y="1730801"/>
                  </a:lnTo>
                  <a:lnTo>
                    <a:pt x="489669" y="1769712"/>
                  </a:lnTo>
                  <a:lnTo>
                    <a:pt x="513236" y="1808290"/>
                  </a:lnTo>
                  <a:lnTo>
                    <a:pt x="537295" y="1846530"/>
                  </a:lnTo>
                  <a:lnTo>
                    <a:pt x="561841" y="1884428"/>
                  </a:lnTo>
                  <a:lnTo>
                    <a:pt x="586870" y="1921979"/>
                  </a:lnTo>
                  <a:lnTo>
                    <a:pt x="612377" y="1959178"/>
                  </a:lnTo>
                  <a:lnTo>
                    <a:pt x="638358" y="1996022"/>
                  </a:lnTo>
                  <a:lnTo>
                    <a:pt x="664809" y="2032506"/>
                  </a:lnTo>
                  <a:lnTo>
                    <a:pt x="691725" y="2068625"/>
                  </a:lnTo>
                  <a:lnTo>
                    <a:pt x="719101" y="2104376"/>
                  </a:lnTo>
                  <a:lnTo>
                    <a:pt x="746935" y="2139754"/>
                  </a:lnTo>
                  <a:lnTo>
                    <a:pt x="775220" y="2174753"/>
                  </a:lnTo>
                  <a:lnTo>
                    <a:pt x="803953" y="2209371"/>
                  </a:lnTo>
                  <a:lnTo>
                    <a:pt x="833130" y="2243602"/>
                  </a:lnTo>
                  <a:lnTo>
                    <a:pt x="862746" y="2277443"/>
                  </a:lnTo>
                  <a:lnTo>
                    <a:pt x="892796" y="2310888"/>
                  </a:lnTo>
                  <a:lnTo>
                    <a:pt x="923277" y="2343933"/>
                  </a:lnTo>
                  <a:lnTo>
                    <a:pt x="954184" y="2376574"/>
                  </a:lnTo>
                  <a:lnTo>
                    <a:pt x="985512" y="2408807"/>
                  </a:lnTo>
                  <a:lnTo>
                    <a:pt x="1017258" y="2440627"/>
                  </a:lnTo>
                  <a:lnTo>
                    <a:pt x="1049417" y="2472030"/>
                  </a:lnTo>
                  <a:lnTo>
                    <a:pt x="1081984" y="2503011"/>
                  </a:lnTo>
                  <a:lnTo>
                    <a:pt x="1114955" y="2533566"/>
                  </a:lnTo>
                  <a:lnTo>
                    <a:pt x="1148327" y="2563690"/>
                  </a:lnTo>
                  <a:lnTo>
                    <a:pt x="1182093" y="2593380"/>
                  </a:lnTo>
                  <a:lnTo>
                    <a:pt x="1216251" y="2622630"/>
                  </a:lnTo>
                  <a:lnTo>
                    <a:pt x="1250795" y="2651436"/>
                  </a:lnTo>
                  <a:lnTo>
                    <a:pt x="1285722" y="2679795"/>
                  </a:lnTo>
                  <a:lnTo>
                    <a:pt x="1321027" y="2707701"/>
                  </a:lnTo>
                  <a:lnTo>
                    <a:pt x="1356706" y="2735149"/>
                  </a:lnTo>
                  <a:lnTo>
                    <a:pt x="1392754" y="2762137"/>
                  </a:lnTo>
                  <a:lnTo>
                    <a:pt x="1429166" y="2788659"/>
                  </a:lnTo>
                  <a:lnTo>
                    <a:pt x="1465940" y="2814710"/>
                  </a:lnTo>
                  <a:lnTo>
                    <a:pt x="1503069" y="2840287"/>
                  </a:lnTo>
                  <a:lnTo>
                    <a:pt x="1540551" y="2865385"/>
                  </a:lnTo>
                  <a:lnTo>
                    <a:pt x="1578379" y="2890000"/>
                  </a:lnTo>
                  <a:lnTo>
                    <a:pt x="1616551" y="2914127"/>
                  </a:lnTo>
                  <a:lnTo>
                    <a:pt x="1655062" y="2937762"/>
                  </a:lnTo>
                  <a:lnTo>
                    <a:pt x="1693907" y="2960900"/>
                  </a:lnTo>
                  <a:lnTo>
                    <a:pt x="1733083" y="2983537"/>
                  </a:lnTo>
                  <a:lnTo>
                    <a:pt x="1772583" y="3005669"/>
                  </a:lnTo>
                  <a:lnTo>
                    <a:pt x="1812406" y="3027291"/>
                  </a:lnTo>
                  <a:lnTo>
                    <a:pt x="1852545" y="3048399"/>
                  </a:lnTo>
                  <a:lnTo>
                    <a:pt x="1892997" y="3068988"/>
                  </a:lnTo>
                  <a:lnTo>
                    <a:pt x="1933757" y="3089054"/>
                  </a:lnTo>
                  <a:lnTo>
                    <a:pt x="1974820" y="3108593"/>
                  </a:lnTo>
                  <a:lnTo>
                    <a:pt x="2016184" y="3127600"/>
                  </a:lnTo>
                  <a:lnTo>
                    <a:pt x="2057842" y="3146071"/>
                  </a:lnTo>
                  <a:lnTo>
                    <a:pt x="2099792" y="3164001"/>
                  </a:lnTo>
                  <a:lnTo>
                    <a:pt x="2142027" y="3181386"/>
                  </a:lnTo>
                  <a:lnTo>
                    <a:pt x="2184545" y="3198222"/>
                  </a:lnTo>
                  <a:lnTo>
                    <a:pt x="2227340" y="3214504"/>
                  </a:lnTo>
                  <a:lnTo>
                    <a:pt x="2270409" y="3230227"/>
                  </a:lnTo>
                  <a:lnTo>
                    <a:pt x="2313747" y="3245388"/>
                  </a:lnTo>
                  <a:lnTo>
                    <a:pt x="2357349" y="3259982"/>
                  </a:lnTo>
                  <a:lnTo>
                    <a:pt x="2401212" y="3274004"/>
                  </a:lnTo>
                  <a:lnTo>
                    <a:pt x="2445331" y="3287451"/>
                  </a:lnTo>
                  <a:lnTo>
                    <a:pt x="2489701" y="3300317"/>
                  </a:lnTo>
                  <a:lnTo>
                    <a:pt x="2534318" y="3312598"/>
                  </a:lnTo>
                  <a:lnTo>
                    <a:pt x="2579178" y="3324291"/>
                  </a:lnTo>
                  <a:lnTo>
                    <a:pt x="2624276" y="3335390"/>
                  </a:lnTo>
                  <a:lnTo>
                    <a:pt x="2669609" y="3345891"/>
                  </a:lnTo>
                  <a:lnTo>
                    <a:pt x="2715171" y="3355790"/>
                  </a:lnTo>
                  <a:lnTo>
                    <a:pt x="2760959" y="3365082"/>
                  </a:lnTo>
                  <a:lnTo>
                    <a:pt x="2806968" y="3373763"/>
                  </a:lnTo>
                  <a:lnTo>
                    <a:pt x="2853193" y="3381828"/>
                  </a:lnTo>
                  <a:lnTo>
                    <a:pt x="2899631" y="3389274"/>
                  </a:lnTo>
                  <a:lnTo>
                    <a:pt x="2946276" y="3396095"/>
                  </a:lnTo>
                  <a:lnTo>
                    <a:pt x="2993125" y="3402287"/>
                  </a:lnTo>
                  <a:lnTo>
                    <a:pt x="3040173" y="3407846"/>
                  </a:lnTo>
                  <a:lnTo>
                    <a:pt x="3087416" y="3412768"/>
                  </a:lnTo>
                  <a:lnTo>
                    <a:pt x="3134850" y="3417048"/>
                  </a:lnTo>
                  <a:lnTo>
                    <a:pt x="3182470" y="3420682"/>
                  </a:lnTo>
                  <a:lnTo>
                    <a:pt x="3230271" y="3423664"/>
                  </a:lnTo>
                  <a:lnTo>
                    <a:pt x="3278250" y="3425992"/>
                  </a:lnTo>
                  <a:lnTo>
                    <a:pt x="3326402" y="3427660"/>
                  </a:lnTo>
                  <a:lnTo>
                    <a:pt x="3374722" y="3428664"/>
                  </a:lnTo>
                  <a:lnTo>
                    <a:pt x="3423207" y="3429000"/>
                  </a:lnTo>
                  <a:lnTo>
                    <a:pt x="3471693" y="3428664"/>
                  </a:lnTo>
                  <a:lnTo>
                    <a:pt x="3520018" y="3427660"/>
                  </a:lnTo>
                  <a:lnTo>
                    <a:pt x="3568176" y="3425992"/>
                  </a:lnTo>
                  <a:lnTo>
                    <a:pt x="3616164" y="3423664"/>
                  </a:lnTo>
                  <a:lnTo>
                    <a:pt x="3663976" y="3420682"/>
                  </a:lnTo>
                  <a:lnTo>
                    <a:pt x="3711609" y="3417048"/>
                  </a:lnTo>
                  <a:lnTo>
                    <a:pt x="3759059" y="3412768"/>
                  </a:lnTo>
                  <a:lnTo>
                    <a:pt x="3806320" y="3407846"/>
                  </a:lnTo>
                  <a:lnTo>
                    <a:pt x="3853388" y="3402287"/>
                  </a:lnTo>
                  <a:lnTo>
                    <a:pt x="3900260" y="3396095"/>
                  </a:lnTo>
                  <a:lnTo>
                    <a:pt x="3946930" y="3389274"/>
                  </a:lnTo>
                  <a:lnTo>
                    <a:pt x="3993394" y="3381828"/>
                  </a:lnTo>
                  <a:lnTo>
                    <a:pt x="4039648" y="3373763"/>
                  </a:lnTo>
                  <a:lnTo>
                    <a:pt x="4085687" y="3365082"/>
                  </a:lnTo>
                  <a:lnTo>
                    <a:pt x="4131507" y="3355790"/>
                  </a:lnTo>
                  <a:lnTo>
                    <a:pt x="4177104" y="3345891"/>
                  </a:lnTo>
                  <a:lnTo>
                    <a:pt x="4222472" y="3335390"/>
                  </a:lnTo>
                  <a:lnTo>
                    <a:pt x="4267609" y="3324291"/>
                  </a:lnTo>
                  <a:lnTo>
                    <a:pt x="4312509" y="3312598"/>
                  </a:lnTo>
                  <a:lnTo>
                    <a:pt x="4357167" y="3300317"/>
                  </a:lnTo>
                  <a:lnTo>
                    <a:pt x="4401580" y="3287451"/>
                  </a:lnTo>
                  <a:lnTo>
                    <a:pt x="4445744" y="3274004"/>
                  </a:lnTo>
                  <a:lnTo>
                    <a:pt x="4489652" y="3259982"/>
                  </a:lnTo>
                  <a:lnTo>
                    <a:pt x="4533303" y="3245388"/>
                  </a:lnTo>
                  <a:lnTo>
                    <a:pt x="4576690" y="3230227"/>
                  </a:lnTo>
                  <a:lnTo>
                    <a:pt x="4619809" y="3214504"/>
                  </a:lnTo>
                  <a:lnTo>
                    <a:pt x="4662657" y="3198222"/>
                  </a:lnTo>
                  <a:lnTo>
                    <a:pt x="4705228" y="3181386"/>
                  </a:lnTo>
                  <a:lnTo>
                    <a:pt x="4747519" y="3164001"/>
                  </a:lnTo>
                  <a:lnTo>
                    <a:pt x="4789524" y="3146071"/>
                  </a:lnTo>
                  <a:lnTo>
                    <a:pt x="4831240" y="3127600"/>
                  </a:lnTo>
                  <a:lnTo>
                    <a:pt x="4872662" y="3108593"/>
                  </a:lnTo>
                  <a:lnTo>
                    <a:pt x="4913785" y="3089054"/>
                  </a:lnTo>
                  <a:lnTo>
                    <a:pt x="4954606" y="3068988"/>
                  </a:lnTo>
                  <a:lnTo>
                    <a:pt x="4995119" y="3048399"/>
                  </a:lnTo>
                  <a:lnTo>
                    <a:pt x="5035321" y="3027291"/>
                  </a:lnTo>
                  <a:lnTo>
                    <a:pt x="5075207" y="3005669"/>
                  </a:lnTo>
                  <a:lnTo>
                    <a:pt x="5114773" y="2983537"/>
                  </a:lnTo>
                  <a:lnTo>
                    <a:pt x="5154014" y="2960900"/>
                  </a:lnTo>
                  <a:lnTo>
                    <a:pt x="5192925" y="2937762"/>
                  </a:lnTo>
                  <a:lnTo>
                    <a:pt x="5231503" y="2914127"/>
                  </a:lnTo>
                  <a:lnTo>
                    <a:pt x="5269743" y="2890000"/>
                  </a:lnTo>
                  <a:lnTo>
                    <a:pt x="5307641" y="2865385"/>
                  </a:lnTo>
                  <a:lnTo>
                    <a:pt x="5345191" y="2840287"/>
                  </a:lnTo>
                  <a:lnTo>
                    <a:pt x="5382391" y="2814710"/>
                  </a:lnTo>
                  <a:lnTo>
                    <a:pt x="5419235" y="2788659"/>
                  </a:lnTo>
                  <a:lnTo>
                    <a:pt x="5455719" y="2762137"/>
                  </a:lnTo>
                  <a:lnTo>
                    <a:pt x="5491838" y="2735149"/>
                  </a:lnTo>
                  <a:lnTo>
                    <a:pt x="5527589" y="2707701"/>
                  </a:lnTo>
                  <a:lnTo>
                    <a:pt x="5562966" y="2679795"/>
                  </a:lnTo>
                  <a:lnTo>
                    <a:pt x="5597966" y="2651436"/>
                  </a:lnTo>
                  <a:lnTo>
                    <a:pt x="5632583" y="2622630"/>
                  </a:lnTo>
                  <a:lnTo>
                    <a:pt x="5666815" y="2593380"/>
                  </a:lnTo>
                  <a:lnTo>
                    <a:pt x="5700655" y="2563690"/>
                  </a:lnTo>
                  <a:lnTo>
                    <a:pt x="5734100" y="2533566"/>
                  </a:lnTo>
                  <a:lnTo>
                    <a:pt x="5767145" y="2503011"/>
                  </a:lnTo>
                  <a:lnTo>
                    <a:pt x="5799787" y="2472030"/>
                  </a:lnTo>
                  <a:lnTo>
                    <a:pt x="5832019" y="2440627"/>
                  </a:lnTo>
                  <a:lnTo>
                    <a:pt x="5863839" y="2408807"/>
                  </a:lnTo>
                  <a:lnTo>
                    <a:pt x="5895242" y="2376574"/>
                  </a:lnTo>
                  <a:lnTo>
                    <a:pt x="5926223" y="2343933"/>
                  </a:lnTo>
                  <a:lnTo>
                    <a:pt x="5956778" y="2310888"/>
                  </a:lnTo>
                  <a:lnTo>
                    <a:pt x="5986902" y="2277443"/>
                  </a:lnTo>
                  <a:lnTo>
                    <a:pt x="6016591" y="2243602"/>
                  </a:lnTo>
                  <a:lnTo>
                    <a:pt x="6045841" y="2209371"/>
                  </a:lnTo>
                  <a:lnTo>
                    <a:pt x="6074648" y="2174753"/>
                  </a:lnTo>
                  <a:lnTo>
                    <a:pt x="6103006" y="2139754"/>
                  </a:lnTo>
                  <a:lnTo>
                    <a:pt x="6130912" y="2104376"/>
                  </a:lnTo>
                  <a:lnTo>
                    <a:pt x="6158360" y="2068625"/>
                  </a:lnTo>
                  <a:lnTo>
                    <a:pt x="6185348" y="2032506"/>
                  </a:lnTo>
                  <a:lnTo>
                    <a:pt x="6211870" y="1996022"/>
                  </a:lnTo>
                  <a:lnTo>
                    <a:pt x="6237921" y="1959178"/>
                  </a:lnTo>
                  <a:lnTo>
                    <a:pt x="6263498" y="1921979"/>
                  </a:lnTo>
                  <a:lnTo>
                    <a:pt x="6288596" y="1884428"/>
                  </a:lnTo>
                  <a:lnTo>
                    <a:pt x="6313211" y="1846530"/>
                  </a:lnTo>
                  <a:lnTo>
                    <a:pt x="6337337" y="1808290"/>
                  </a:lnTo>
                  <a:lnTo>
                    <a:pt x="6360972" y="1769712"/>
                  </a:lnTo>
                  <a:lnTo>
                    <a:pt x="6384110" y="1730801"/>
                  </a:lnTo>
                  <a:lnTo>
                    <a:pt x="6406747" y="1691560"/>
                  </a:lnTo>
                  <a:lnTo>
                    <a:pt x="6428879" y="1651994"/>
                  </a:lnTo>
                  <a:lnTo>
                    <a:pt x="6450501" y="1612108"/>
                  </a:lnTo>
                  <a:lnTo>
                    <a:pt x="6471609" y="1571906"/>
                  </a:lnTo>
                  <a:lnTo>
                    <a:pt x="6492198" y="1531393"/>
                  </a:lnTo>
                  <a:lnTo>
                    <a:pt x="6512264" y="1490572"/>
                  </a:lnTo>
                  <a:lnTo>
                    <a:pt x="6531803" y="1449449"/>
                  </a:lnTo>
                  <a:lnTo>
                    <a:pt x="6550809" y="1408027"/>
                  </a:lnTo>
                  <a:lnTo>
                    <a:pt x="6569280" y="1366311"/>
                  </a:lnTo>
                  <a:lnTo>
                    <a:pt x="6587210" y="1324306"/>
                  </a:lnTo>
                  <a:lnTo>
                    <a:pt x="6604595" y="1282016"/>
                  </a:lnTo>
                  <a:lnTo>
                    <a:pt x="6621431" y="1239444"/>
                  </a:lnTo>
                  <a:lnTo>
                    <a:pt x="6637712" y="1196597"/>
                  </a:lnTo>
                  <a:lnTo>
                    <a:pt x="6653436" y="1153477"/>
                  </a:lnTo>
                  <a:lnTo>
                    <a:pt x="6668597" y="1110090"/>
                  </a:lnTo>
                  <a:lnTo>
                    <a:pt x="6683190" y="1066440"/>
                  </a:lnTo>
                  <a:lnTo>
                    <a:pt x="6697213" y="1022532"/>
                  </a:lnTo>
                  <a:lnTo>
                    <a:pt x="6710659" y="978369"/>
                  </a:lnTo>
                  <a:lnTo>
                    <a:pt x="6723525" y="933956"/>
                  </a:lnTo>
                  <a:lnTo>
                    <a:pt x="6735806" y="889297"/>
                  </a:lnTo>
                  <a:lnTo>
                    <a:pt x="6747499" y="844397"/>
                  </a:lnTo>
                  <a:lnTo>
                    <a:pt x="6758598" y="799261"/>
                  </a:lnTo>
                  <a:lnTo>
                    <a:pt x="6769099" y="753893"/>
                  </a:lnTo>
                  <a:lnTo>
                    <a:pt x="6778997" y="708296"/>
                  </a:lnTo>
                  <a:lnTo>
                    <a:pt x="6788289" y="662476"/>
                  </a:lnTo>
                  <a:lnTo>
                    <a:pt x="6796970" y="616437"/>
                  </a:lnTo>
                  <a:lnTo>
                    <a:pt x="6805036" y="570184"/>
                  </a:lnTo>
                  <a:lnTo>
                    <a:pt x="6812481" y="523720"/>
                  </a:lnTo>
                  <a:lnTo>
                    <a:pt x="6819302" y="477050"/>
                  </a:lnTo>
                  <a:lnTo>
                    <a:pt x="6825495" y="430179"/>
                  </a:lnTo>
                  <a:lnTo>
                    <a:pt x="6831054" y="383110"/>
                  </a:lnTo>
                  <a:lnTo>
                    <a:pt x="6835976" y="335850"/>
                  </a:lnTo>
                  <a:lnTo>
                    <a:pt x="6840255" y="288400"/>
                  </a:lnTo>
                  <a:lnTo>
                    <a:pt x="6843889" y="240768"/>
                  </a:lnTo>
                  <a:lnTo>
                    <a:pt x="6846872" y="192955"/>
                  </a:lnTo>
                  <a:lnTo>
                    <a:pt x="6849199" y="144968"/>
                  </a:lnTo>
                  <a:lnTo>
                    <a:pt x="6850867" y="96810"/>
                  </a:lnTo>
                  <a:lnTo>
                    <a:pt x="6851871" y="48486"/>
                  </a:lnTo>
                  <a:lnTo>
                    <a:pt x="6852207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0" y="2895"/>
              <a:ext cx="3429000" cy="6852284"/>
            </a:xfrm>
            <a:custGeom>
              <a:avLst/>
              <a:gdLst/>
              <a:ahLst/>
              <a:cxnLst/>
              <a:rect l="l" t="t" r="r" b="b"/>
              <a:pathLst>
                <a:path w="3429000" h="6852284">
                  <a:moveTo>
                    <a:pt x="0" y="0"/>
                  </a:moveTo>
                  <a:lnTo>
                    <a:pt x="0" y="6852208"/>
                  </a:lnTo>
                  <a:lnTo>
                    <a:pt x="48486" y="6851874"/>
                  </a:lnTo>
                  <a:lnTo>
                    <a:pt x="96810" y="6850874"/>
                  </a:lnTo>
                  <a:lnTo>
                    <a:pt x="144969" y="6849212"/>
                  </a:lnTo>
                  <a:lnTo>
                    <a:pt x="192956" y="6846893"/>
                  </a:lnTo>
                  <a:lnTo>
                    <a:pt x="240769" y="6843921"/>
                  </a:lnTo>
                  <a:lnTo>
                    <a:pt x="288402" y="6840301"/>
                  </a:lnTo>
                  <a:lnTo>
                    <a:pt x="335852" y="6836037"/>
                  </a:lnTo>
                  <a:lnTo>
                    <a:pt x="383113" y="6831133"/>
                  </a:lnTo>
                  <a:lnTo>
                    <a:pt x="430181" y="6825594"/>
                  </a:lnTo>
                  <a:lnTo>
                    <a:pt x="477053" y="6819423"/>
                  </a:lnTo>
                  <a:lnTo>
                    <a:pt x="523723" y="6812626"/>
                  </a:lnTo>
                  <a:lnTo>
                    <a:pt x="570187" y="6805207"/>
                  </a:lnTo>
                  <a:lnTo>
                    <a:pt x="616441" y="6797170"/>
                  </a:lnTo>
                  <a:lnTo>
                    <a:pt x="662480" y="6788519"/>
                  </a:lnTo>
                  <a:lnTo>
                    <a:pt x="708300" y="6779260"/>
                  </a:lnTo>
                  <a:lnTo>
                    <a:pt x="753896" y="6769395"/>
                  </a:lnTo>
                  <a:lnTo>
                    <a:pt x="799265" y="6758930"/>
                  </a:lnTo>
                  <a:lnTo>
                    <a:pt x="844402" y="6747869"/>
                  </a:lnTo>
                  <a:lnTo>
                    <a:pt x="889301" y="6736216"/>
                  </a:lnTo>
                  <a:lnTo>
                    <a:pt x="933960" y="6723976"/>
                  </a:lnTo>
                  <a:lnTo>
                    <a:pt x="978373" y="6711152"/>
                  </a:lnTo>
                  <a:lnTo>
                    <a:pt x="1022536" y="6697750"/>
                  </a:lnTo>
                  <a:lnTo>
                    <a:pt x="1066445" y="6683774"/>
                  </a:lnTo>
                  <a:lnTo>
                    <a:pt x="1110095" y="6669228"/>
                  </a:lnTo>
                  <a:lnTo>
                    <a:pt x="1153482" y="6654116"/>
                  </a:lnTo>
                  <a:lnTo>
                    <a:pt x="1196602" y="6638443"/>
                  </a:lnTo>
                  <a:lnTo>
                    <a:pt x="1239450" y="6622213"/>
                  </a:lnTo>
                  <a:lnTo>
                    <a:pt x="1282021" y="6605431"/>
                  </a:lnTo>
                  <a:lnTo>
                    <a:pt x="1324311" y="6588101"/>
                  </a:lnTo>
                  <a:lnTo>
                    <a:pt x="1366317" y="6570227"/>
                  </a:lnTo>
                  <a:lnTo>
                    <a:pt x="1408032" y="6551813"/>
                  </a:lnTo>
                  <a:lnTo>
                    <a:pt x="1449454" y="6532865"/>
                  </a:lnTo>
                  <a:lnTo>
                    <a:pt x="1490578" y="6513386"/>
                  </a:lnTo>
                  <a:lnTo>
                    <a:pt x="1531398" y="6493380"/>
                  </a:lnTo>
                  <a:lnTo>
                    <a:pt x="1571912" y="6472853"/>
                  </a:lnTo>
                  <a:lnTo>
                    <a:pt x="1612114" y="6451807"/>
                  </a:lnTo>
                  <a:lnTo>
                    <a:pt x="1652000" y="6430249"/>
                  </a:lnTo>
                  <a:lnTo>
                    <a:pt x="1691566" y="6408182"/>
                  </a:lnTo>
                  <a:lnTo>
                    <a:pt x="1730806" y="6385610"/>
                  </a:lnTo>
                  <a:lnTo>
                    <a:pt x="1769718" y="6362539"/>
                  </a:lnTo>
                  <a:lnTo>
                    <a:pt x="1808296" y="6338971"/>
                  </a:lnTo>
                  <a:lnTo>
                    <a:pt x="1846536" y="6314912"/>
                  </a:lnTo>
                  <a:lnTo>
                    <a:pt x="1884433" y="6290366"/>
                  </a:lnTo>
                  <a:lnTo>
                    <a:pt x="1921984" y="6265337"/>
                  </a:lnTo>
                  <a:lnTo>
                    <a:pt x="1959184" y="6239830"/>
                  </a:lnTo>
                  <a:lnTo>
                    <a:pt x="1996028" y="6213849"/>
                  </a:lnTo>
                  <a:lnTo>
                    <a:pt x="2032511" y="6187399"/>
                  </a:lnTo>
                  <a:lnTo>
                    <a:pt x="2068631" y="6160483"/>
                  </a:lnTo>
                  <a:lnTo>
                    <a:pt x="2104382" y="6133106"/>
                  </a:lnTo>
                  <a:lnTo>
                    <a:pt x="2139759" y="6105273"/>
                  </a:lnTo>
                  <a:lnTo>
                    <a:pt x="2174759" y="6076987"/>
                  </a:lnTo>
                  <a:lnTo>
                    <a:pt x="2209376" y="6048254"/>
                  </a:lnTo>
                  <a:lnTo>
                    <a:pt x="2243607" y="6019077"/>
                  </a:lnTo>
                  <a:lnTo>
                    <a:pt x="2277448" y="5989461"/>
                  </a:lnTo>
                  <a:lnTo>
                    <a:pt x="2310893" y="5959411"/>
                  </a:lnTo>
                  <a:lnTo>
                    <a:pt x="2343938" y="5928930"/>
                  </a:lnTo>
                  <a:lnTo>
                    <a:pt x="2376579" y="5898023"/>
                  </a:lnTo>
                  <a:lnTo>
                    <a:pt x="2408812" y="5866695"/>
                  </a:lnTo>
                  <a:lnTo>
                    <a:pt x="2440632" y="5834949"/>
                  </a:lnTo>
                  <a:lnTo>
                    <a:pt x="2472035" y="5802790"/>
                  </a:lnTo>
                  <a:lnTo>
                    <a:pt x="2503016" y="5770223"/>
                  </a:lnTo>
                  <a:lnTo>
                    <a:pt x="2533570" y="5737252"/>
                  </a:lnTo>
                  <a:lnTo>
                    <a:pt x="2563695" y="5703880"/>
                  </a:lnTo>
                  <a:lnTo>
                    <a:pt x="2593384" y="5670114"/>
                  </a:lnTo>
                  <a:lnTo>
                    <a:pt x="2622634" y="5635956"/>
                  </a:lnTo>
                  <a:lnTo>
                    <a:pt x="2651441" y="5601412"/>
                  </a:lnTo>
                  <a:lnTo>
                    <a:pt x="2679799" y="5566485"/>
                  </a:lnTo>
                  <a:lnTo>
                    <a:pt x="2707704" y="5531180"/>
                  </a:lnTo>
                  <a:lnTo>
                    <a:pt x="2735153" y="5495501"/>
                  </a:lnTo>
                  <a:lnTo>
                    <a:pt x="2762141" y="5459453"/>
                  </a:lnTo>
                  <a:lnTo>
                    <a:pt x="2788662" y="5423041"/>
                  </a:lnTo>
                  <a:lnTo>
                    <a:pt x="2814714" y="5386267"/>
                  </a:lnTo>
                  <a:lnTo>
                    <a:pt x="2840291" y="5349138"/>
                  </a:lnTo>
                  <a:lnTo>
                    <a:pt x="2865389" y="5311656"/>
                  </a:lnTo>
                  <a:lnTo>
                    <a:pt x="2890003" y="5273827"/>
                  </a:lnTo>
                  <a:lnTo>
                    <a:pt x="2914130" y="5235655"/>
                  </a:lnTo>
                  <a:lnTo>
                    <a:pt x="2937765" y="5197144"/>
                  </a:lnTo>
                  <a:lnTo>
                    <a:pt x="2960903" y="5158299"/>
                  </a:lnTo>
                  <a:lnTo>
                    <a:pt x="2983540" y="5119124"/>
                  </a:lnTo>
                  <a:lnTo>
                    <a:pt x="3005672" y="5079623"/>
                  </a:lnTo>
                  <a:lnTo>
                    <a:pt x="3027294" y="5039801"/>
                  </a:lnTo>
                  <a:lnTo>
                    <a:pt x="3048401" y="4999662"/>
                  </a:lnTo>
                  <a:lnTo>
                    <a:pt x="3068991" y="4959210"/>
                  </a:lnTo>
                  <a:lnTo>
                    <a:pt x="3089057" y="4918450"/>
                  </a:lnTo>
                  <a:lnTo>
                    <a:pt x="3108595" y="4877386"/>
                  </a:lnTo>
                  <a:lnTo>
                    <a:pt x="3127602" y="4836023"/>
                  </a:lnTo>
                  <a:lnTo>
                    <a:pt x="3146073" y="4794364"/>
                  </a:lnTo>
                  <a:lnTo>
                    <a:pt x="3164003" y="4752415"/>
                  </a:lnTo>
                  <a:lnTo>
                    <a:pt x="3181388" y="4710179"/>
                  </a:lnTo>
                  <a:lnTo>
                    <a:pt x="3198223" y="4667662"/>
                  </a:lnTo>
                  <a:lnTo>
                    <a:pt x="3214505" y="4624866"/>
                  </a:lnTo>
                  <a:lnTo>
                    <a:pt x="3230228" y="4581797"/>
                  </a:lnTo>
                  <a:lnTo>
                    <a:pt x="3245389" y="4538459"/>
                  </a:lnTo>
                  <a:lnTo>
                    <a:pt x="3259983" y="4494857"/>
                  </a:lnTo>
                  <a:lnTo>
                    <a:pt x="3274005" y="4450994"/>
                  </a:lnTo>
                  <a:lnTo>
                    <a:pt x="3287452" y="4406876"/>
                  </a:lnTo>
                  <a:lnTo>
                    <a:pt x="3300318" y="4362506"/>
                  </a:lnTo>
                  <a:lnTo>
                    <a:pt x="3312599" y="4317888"/>
                  </a:lnTo>
                  <a:lnTo>
                    <a:pt x="3324292" y="4273028"/>
                  </a:lnTo>
                  <a:lnTo>
                    <a:pt x="3335390" y="4227930"/>
                  </a:lnTo>
                  <a:lnTo>
                    <a:pt x="3345891" y="4182597"/>
                  </a:lnTo>
                  <a:lnTo>
                    <a:pt x="3355790" y="4137035"/>
                  </a:lnTo>
                  <a:lnTo>
                    <a:pt x="3365082" y="4091247"/>
                  </a:lnTo>
                  <a:lnTo>
                    <a:pt x="3373763" y="4045239"/>
                  </a:lnTo>
                  <a:lnTo>
                    <a:pt x="3381828" y="3999013"/>
                  </a:lnTo>
                  <a:lnTo>
                    <a:pt x="3389274" y="3952576"/>
                  </a:lnTo>
                  <a:lnTo>
                    <a:pt x="3396095" y="3905930"/>
                  </a:lnTo>
                  <a:lnTo>
                    <a:pt x="3402287" y="3859081"/>
                  </a:lnTo>
                  <a:lnTo>
                    <a:pt x="3407847" y="3812033"/>
                  </a:lnTo>
                  <a:lnTo>
                    <a:pt x="3412768" y="3764790"/>
                  </a:lnTo>
                  <a:lnTo>
                    <a:pt x="3417048" y="3717356"/>
                  </a:lnTo>
                  <a:lnTo>
                    <a:pt x="3420682" y="3669737"/>
                  </a:lnTo>
                  <a:lnTo>
                    <a:pt x="3423664" y="3621935"/>
                  </a:lnTo>
                  <a:lnTo>
                    <a:pt x="3425992" y="3573957"/>
                  </a:lnTo>
                  <a:lnTo>
                    <a:pt x="3427660" y="3525805"/>
                  </a:lnTo>
                  <a:lnTo>
                    <a:pt x="3428664" y="3477484"/>
                  </a:lnTo>
                  <a:lnTo>
                    <a:pt x="3429000" y="3429000"/>
                  </a:lnTo>
                  <a:lnTo>
                    <a:pt x="3428664" y="3380513"/>
                  </a:lnTo>
                  <a:lnTo>
                    <a:pt x="3427660" y="3332189"/>
                  </a:lnTo>
                  <a:lnTo>
                    <a:pt x="3425992" y="3284030"/>
                  </a:lnTo>
                  <a:lnTo>
                    <a:pt x="3423664" y="3236043"/>
                  </a:lnTo>
                  <a:lnTo>
                    <a:pt x="3420682" y="3188230"/>
                  </a:lnTo>
                  <a:lnTo>
                    <a:pt x="3417048" y="3140597"/>
                  </a:lnTo>
                  <a:lnTo>
                    <a:pt x="3412768" y="3093147"/>
                  </a:lnTo>
                  <a:lnTo>
                    <a:pt x="3407847" y="3045886"/>
                  </a:lnTo>
                  <a:lnTo>
                    <a:pt x="3402287" y="2998818"/>
                  </a:lnTo>
                  <a:lnTo>
                    <a:pt x="3396095" y="2951946"/>
                  </a:lnTo>
                  <a:lnTo>
                    <a:pt x="3389274" y="2905276"/>
                  </a:lnTo>
                  <a:lnTo>
                    <a:pt x="3381828" y="2858812"/>
                  </a:lnTo>
                  <a:lnTo>
                    <a:pt x="3373763" y="2812558"/>
                  </a:lnTo>
                  <a:lnTo>
                    <a:pt x="3365082" y="2766519"/>
                  </a:lnTo>
                  <a:lnTo>
                    <a:pt x="3355790" y="2720699"/>
                  </a:lnTo>
                  <a:lnTo>
                    <a:pt x="3345891" y="2675103"/>
                  </a:lnTo>
                  <a:lnTo>
                    <a:pt x="3335390" y="2629734"/>
                  </a:lnTo>
                  <a:lnTo>
                    <a:pt x="3324292" y="2584597"/>
                  </a:lnTo>
                  <a:lnTo>
                    <a:pt x="3312599" y="2539698"/>
                  </a:lnTo>
                  <a:lnTo>
                    <a:pt x="3300318" y="2495039"/>
                  </a:lnTo>
                  <a:lnTo>
                    <a:pt x="3287452" y="2450626"/>
                  </a:lnTo>
                  <a:lnTo>
                    <a:pt x="3274005" y="2406463"/>
                  </a:lnTo>
                  <a:lnTo>
                    <a:pt x="3259983" y="2362554"/>
                  </a:lnTo>
                  <a:lnTo>
                    <a:pt x="3245389" y="2318904"/>
                  </a:lnTo>
                  <a:lnTo>
                    <a:pt x="3230228" y="2275517"/>
                  </a:lnTo>
                  <a:lnTo>
                    <a:pt x="3214505" y="2232397"/>
                  </a:lnTo>
                  <a:lnTo>
                    <a:pt x="3198223" y="2189549"/>
                  </a:lnTo>
                  <a:lnTo>
                    <a:pt x="3181388" y="2146978"/>
                  </a:lnTo>
                  <a:lnTo>
                    <a:pt x="3164003" y="2104688"/>
                  </a:lnTo>
                  <a:lnTo>
                    <a:pt x="3146073" y="2062682"/>
                  </a:lnTo>
                  <a:lnTo>
                    <a:pt x="3127602" y="2020967"/>
                  </a:lnTo>
                  <a:lnTo>
                    <a:pt x="3108595" y="1979545"/>
                  </a:lnTo>
                  <a:lnTo>
                    <a:pt x="3089057" y="1938421"/>
                  </a:lnTo>
                  <a:lnTo>
                    <a:pt x="3068991" y="1897601"/>
                  </a:lnTo>
                  <a:lnTo>
                    <a:pt x="3048401" y="1857087"/>
                  </a:lnTo>
                  <a:lnTo>
                    <a:pt x="3027294" y="1816885"/>
                  </a:lnTo>
                  <a:lnTo>
                    <a:pt x="3005672" y="1776999"/>
                  </a:lnTo>
                  <a:lnTo>
                    <a:pt x="2983540" y="1737434"/>
                  </a:lnTo>
                  <a:lnTo>
                    <a:pt x="2960903" y="1698193"/>
                  </a:lnTo>
                  <a:lnTo>
                    <a:pt x="2937765" y="1659281"/>
                  </a:lnTo>
                  <a:lnTo>
                    <a:pt x="2914130" y="1620703"/>
                  </a:lnTo>
                  <a:lnTo>
                    <a:pt x="2890003" y="1582463"/>
                  </a:lnTo>
                  <a:lnTo>
                    <a:pt x="2865389" y="1544566"/>
                  </a:lnTo>
                  <a:lnTo>
                    <a:pt x="2840291" y="1507015"/>
                  </a:lnTo>
                  <a:lnTo>
                    <a:pt x="2814714" y="1469815"/>
                  </a:lnTo>
                  <a:lnTo>
                    <a:pt x="2788662" y="1432971"/>
                  </a:lnTo>
                  <a:lnTo>
                    <a:pt x="2762141" y="1396488"/>
                  </a:lnTo>
                  <a:lnTo>
                    <a:pt x="2735153" y="1360368"/>
                  </a:lnTo>
                  <a:lnTo>
                    <a:pt x="2707704" y="1324618"/>
                  </a:lnTo>
                  <a:lnTo>
                    <a:pt x="2679799" y="1289240"/>
                  </a:lnTo>
                  <a:lnTo>
                    <a:pt x="2651441" y="1254240"/>
                  </a:lnTo>
                  <a:lnTo>
                    <a:pt x="2622634" y="1219623"/>
                  </a:lnTo>
                  <a:lnTo>
                    <a:pt x="2593384" y="1185392"/>
                  </a:lnTo>
                  <a:lnTo>
                    <a:pt x="2563695" y="1151551"/>
                  </a:lnTo>
                  <a:lnTo>
                    <a:pt x="2533570" y="1118106"/>
                  </a:lnTo>
                  <a:lnTo>
                    <a:pt x="2503016" y="1085061"/>
                  </a:lnTo>
                  <a:lnTo>
                    <a:pt x="2472035" y="1052420"/>
                  </a:lnTo>
                  <a:lnTo>
                    <a:pt x="2440632" y="1020187"/>
                  </a:lnTo>
                  <a:lnTo>
                    <a:pt x="2408812" y="988367"/>
                  </a:lnTo>
                  <a:lnTo>
                    <a:pt x="2376579" y="956964"/>
                  </a:lnTo>
                  <a:lnTo>
                    <a:pt x="2343938" y="925983"/>
                  </a:lnTo>
                  <a:lnTo>
                    <a:pt x="2310893" y="895429"/>
                  </a:lnTo>
                  <a:lnTo>
                    <a:pt x="2277448" y="865304"/>
                  </a:lnTo>
                  <a:lnTo>
                    <a:pt x="2243607" y="835615"/>
                  </a:lnTo>
                  <a:lnTo>
                    <a:pt x="2209376" y="806365"/>
                  </a:lnTo>
                  <a:lnTo>
                    <a:pt x="2174759" y="777558"/>
                  </a:lnTo>
                  <a:lnTo>
                    <a:pt x="2139759" y="749200"/>
                  </a:lnTo>
                  <a:lnTo>
                    <a:pt x="2104382" y="721295"/>
                  </a:lnTo>
                  <a:lnTo>
                    <a:pt x="2068631" y="693846"/>
                  </a:lnTo>
                  <a:lnTo>
                    <a:pt x="2032511" y="666858"/>
                  </a:lnTo>
                  <a:lnTo>
                    <a:pt x="1996028" y="640337"/>
                  </a:lnTo>
                  <a:lnTo>
                    <a:pt x="1959184" y="614285"/>
                  </a:lnTo>
                  <a:lnTo>
                    <a:pt x="1921984" y="588708"/>
                  </a:lnTo>
                  <a:lnTo>
                    <a:pt x="1884433" y="563610"/>
                  </a:lnTo>
                  <a:lnTo>
                    <a:pt x="1846536" y="538996"/>
                  </a:lnTo>
                  <a:lnTo>
                    <a:pt x="1808296" y="514869"/>
                  </a:lnTo>
                  <a:lnTo>
                    <a:pt x="1769718" y="491234"/>
                  </a:lnTo>
                  <a:lnTo>
                    <a:pt x="1730806" y="468096"/>
                  </a:lnTo>
                  <a:lnTo>
                    <a:pt x="1691566" y="445459"/>
                  </a:lnTo>
                  <a:lnTo>
                    <a:pt x="1652000" y="423327"/>
                  </a:lnTo>
                  <a:lnTo>
                    <a:pt x="1612114" y="401705"/>
                  </a:lnTo>
                  <a:lnTo>
                    <a:pt x="1571912" y="380598"/>
                  </a:lnTo>
                  <a:lnTo>
                    <a:pt x="1531398" y="360009"/>
                  </a:lnTo>
                  <a:lnTo>
                    <a:pt x="1490578" y="339942"/>
                  </a:lnTo>
                  <a:lnTo>
                    <a:pt x="1449454" y="320404"/>
                  </a:lnTo>
                  <a:lnTo>
                    <a:pt x="1408032" y="301397"/>
                  </a:lnTo>
                  <a:lnTo>
                    <a:pt x="1366317" y="282926"/>
                  </a:lnTo>
                  <a:lnTo>
                    <a:pt x="1324311" y="264996"/>
                  </a:lnTo>
                  <a:lnTo>
                    <a:pt x="1282021" y="247611"/>
                  </a:lnTo>
                  <a:lnTo>
                    <a:pt x="1239450" y="230776"/>
                  </a:lnTo>
                  <a:lnTo>
                    <a:pt x="1196602" y="214494"/>
                  </a:lnTo>
                  <a:lnTo>
                    <a:pt x="1153482" y="198771"/>
                  </a:lnTo>
                  <a:lnTo>
                    <a:pt x="1110095" y="183610"/>
                  </a:lnTo>
                  <a:lnTo>
                    <a:pt x="1066445" y="169016"/>
                  </a:lnTo>
                  <a:lnTo>
                    <a:pt x="1022536" y="154994"/>
                  </a:lnTo>
                  <a:lnTo>
                    <a:pt x="978373" y="141547"/>
                  </a:lnTo>
                  <a:lnTo>
                    <a:pt x="933960" y="128681"/>
                  </a:lnTo>
                  <a:lnTo>
                    <a:pt x="889301" y="116400"/>
                  </a:lnTo>
                  <a:lnTo>
                    <a:pt x="844402" y="104707"/>
                  </a:lnTo>
                  <a:lnTo>
                    <a:pt x="799265" y="93609"/>
                  </a:lnTo>
                  <a:lnTo>
                    <a:pt x="753896" y="83108"/>
                  </a:lnTo>
                  <a:lnTo>
                    <a:pt x="708300" y="73209"/>
                  </a:lnTo>
                  <a:lnTo>
                    <a:pt x="662480" y="63917"/>
                  </a:lnTo>
                  <a:lnTo>
                    <a:pt x="616441" y="55236"/>
                  </a:lnTo>
                  <a:lnTo>
                    <a:pt x="570187" y="47171"/>
                  </a:lnTo>
                  <a:lnTo>
                    <a:pt x="523723" y="39725"/>
                  </a:lnTo>
                  <a:lnTo>
                    <a:pt x="477053" y="32904"/>
                  </a:lnTo>
                  <a:lnTo>
                    <a:pt x="430181" y="26712"/>
                  </a:lnTo>
                  <a:lnTo>
                    <a:pt x="383113" y="21152"/>
                  </a:lnTo>
                  <a:lnTo>
                    <a:pt x="335852" y="16231"/>
                  </a:lnTo>
                  <a:lnTo>
                    <a:pt x="288402" y="11951"/>
                  </a:lnTo>
                  <a:lnTo>
                    <a:pt x="240769" y="8317"/>
                  </a:lnTo>
                  <a:lnTo>
                    <a:pt x="192956" y="5335"/>
                  </a:lnTo>
                  <a:lnTo>
                    <a:pt x="144969" y="3007"/>
                  </a:lnTo>
                  <a:lnTo>
                    <a:pt x="96810" y="1339"/>
                  </a:lnTo>
                  <a:lnTo>
                    <a:pt x="48486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3429000" cy="3429000"/>
            </a:xfrm>
            <a:custGeom>
              <a:avLst/>
              <a:gdLst/>
              <a:ahLst/>
              <a:cxnLst/>
              <a:rect l="l" t="t" r="r" b="b"/>
              <a:pathLst>
                <a:path w="3429000" h="3429000">
                  <a:moveTo>
                    <a:pt x="3429000" y="0"/>
                  </a:moveTo>
                  <a:lnTo>
                    <a:pt x="3380520" y="335"/>
                  </a:lnTo>
                  <a:lnTo>
                    <a:pt x="3332203" y="1339"/>
                  </a:lnTo>
                  <a:lnTo>
                    <a:pt x="3284051" y="3008"/>
                  </a:lnTo>
                  <a:lnTo>
                    <a:pt x="3236069" y="5336"/>
                  </a:lnTo>
                  <a:lnTo>
                    <a:pt x="3188263" y="8319"/>
                  </a:lnTo>
                  <a:lnTo>
                    <a:pt x="3140636" y="11953"/>
                  </a:lnTo>
                  <a:lnTo>
                    <a:pt x="3093192" y="16233"/>
                  </a:lnTo>
                  <a:lnTo>
                    <a:pt x="3045936" y="21156"/>
                  </a:lnTo>
                  <a:lnTo>
                    <a:pt x="2998873" y="26716"/>
                  </a:lnTo>
                  <a:lnTo>
                    <a:pt x="2952007" y="32909"/>
                  </a:lnTo>
                  <a:lnTo>
                    <a:pt x="2905341" y="39732"/>
                  </a:lnTo>
                  <a:lnTo>
                    <a:pt x="2858882" y="47178"/>
                  </a:lnTo>
                  <a:lnTo>
                    <a:pt x="2812633" y="55245"/>
                  </a:lnTo>
                  <a:lnTo>
                    <a:pt x="2766598" y="63927"/>
                  </a:lnTo>
                  <a:lnTo>
                    <a:pt x="2720782" y="73220"/>
                  </a:lnTo>
                  <a:lnTo>
                    <a:pt x="2675189" y="83120"/>
                  </a:lnTo>
                  <a:lnTo>
                    <a:pt x="2629824" y="93623"/>
                  </a:lnTo>
                  <a:lnTo>
                    <a:pt x="2584691" y="104723"/>
                  </a:lnTo>
                  <a:lnTo>
                    <a:pt x="2539794" y="116417"/>
                  </a:lnTo>
                  <a:lnTo>
                    <a:pt x="2495139" y="128701"/>
                  </a:lnTo>
                  <a:lnTo>
                    <a:pt x="2450728" y="141568"/>
                  </a:lnTo>
                  <a:lnTo>
                    <a:pt x="2406568" y="155017"/>
                  </a:lnTo>
                  <a:lnTo>
                    <a:pt x="2362662" y="169041"/>
                  </a:lnTo>
                  <a:lnTo>
                    <a:pt x="2319014" y="183636"/>
                  </a:lnTo>
                  <a:lnTo>
                    <a:pt x="2275629" y="198799"/>
                  </a:lnTo>
                  <a:lnTo>
                    <a:pt x="2232511" y="214524"/>
                  </a:lnTo>
                  <a:lnTo>
                    <a:pt x="2189666" y="230808"/>
                  </a:lnTo>
                  <a:lnTo>
                    <a:pt x="2147096" y="247646"/>
                  </a:lnTo>
                  <a:lnTo>
                    <a:pt x="2104807" y="265033"/>
                  </a:lnTo>
                  <a:lnTo>
                    <a:pt x="2062803" y="282965"/>
                  </a:lnTo>
                  <a:lnTo>
                    <a:pt x="2021089" y="301438"/>
                  </a:lnTo>
                  <a:lnTo>
                    <a:pt x="1979668" y="320447"/>
                  </a:lnTo>
                  <a:lnTo>
                    <a:pt x="1938546" y="339988"/>
                  </a:lnTo>
                  <a:lnTo>
                    <a:pt x="1897726" y="360056"/>
                  </a:lnTo>
                  <a:lnTo>
                    <a:pt x="1857213" y="380647"/>
                  </a:lnTo>
                  <a:lnTo>
                    <a:pt x="1817012" y="401757"/>
                  </a:lnTo>
                  <a:lnTo>
                    <a:pt x="1777126" y="423381"/>
                  </a:lnTo>
                  <a:lnTo>
                    <a:pt x="1737561" y="445515"/>
                  </a:lnTo>
                  <a:lnTo>
                    <a:pt x="1698320" y="468154"/>
                  </a:lnTo>
                  <a:lnTo>
                    <a:pt x="1659409" y="491295"/>
                  </a:lnTo>
                  <a:lnTo>
                    <a:pt x="1620831" y="514932"/>
                  </a:lnTo>
                  <a:lnTo>
                    <a:pt x="1582590" y="539061"/>
                  </a:lnTo>
                  <a:lnTo>
                    <a:pt x="1544693" y="563677"/>
                  </a:lnTo>
                  <a:lnTo>
                    <a:pt x="1507142" y="588778"/>
                  </a:lnTo>
                  <a:lnTo>
                    <a:pt x="1469941" y="614357"/>
                  </a:lnTo>
                  <a:lnTo>
                    <a:pt x="1433097" y="640410"/>
                  </a:lnTo>
                  <a:lnTo>
                    <a:pt x="1396612" y="666934"/>
                  </a:lnTo>
                  <a:lnTo>
                    <a:pt x="1360492" y="693924"/>
                  </a:lnTo>
                  <a:lnTo>
                    <a:pt x="1324741" y="721374"/>
                  </a:lnTo>
                  <a:lnTo>
                    <a:pt x="1289362" y="749282"/>
                  </a:lnTo>
                  <a:lnTo>
                    <a:pt x="1254362" y="777642"/>
                  </a:lnTo>
                  <a:lnTo>
                    <a:pt x="1219743" y="806450"/>
                  </a:lnTo>
                  <a:lnTo>
                    <a:pt x="1185510" y="835702"/>
                  </a:lnTo>
                  <a:lnTo>
                    <a:pt x="1151669" y="865394"/>
                  </a:lnTo>
                  <a:lnTo>
                    <a:pt x="1118222" y="895520"/>
                  </a:lnTo>
                  <a:lnTo>
                    <a:pt x="1085175" y="926076"/>
                  </a:lnTo>
                  <a:lnTo>
                    <a:pt x="1052532" y="957059"/>
                  </a:lnTo>
                  <a:lnTo>
                    <a:pt x="1020298" y="988463"/>
                  </a:lnTo>
                  <a:lnTo>
                    <a:pt x="988476" y="1020284"/>
                  </a:lnTo>
                  <a:lnTo>
                    <a:pt x="957072" y="1052519"/>
                  </a:lnTo>
                  <a:lnTo>
                    <a:pt x="926089" y="1085161"/>
                  </a:lnTo>
                  <a:lnTo>
                    <a:pt x="895533" y="1118208"/>
                  </a:lnTo>
                  <a:lnTo>
                    <a:pt x="865406" y="1151654"/>
                  </a:lnTo>
                  <a:lnTo>
                    <a:pt x="835715" y="1185496"/>
                  </a:lnTo>
                  <a:lnTo>
                    <a:pt x="806463" y="1219728"/>
                  </a:lnTo>
                  <a:lnTo>
                    <a:pt x="777655" y="1254347"/>
                  </a:lnTo>
                  <a:lnTo>
                    <a:pt x="749294" y="1289348"/>
                  </a:lnTo>
                  <a:lnTo>
                    <a:pt x="721386" y="1324726"/>
                  </a:lnTo>
                  <a:lnTo>
                    <a:pt x="693935" y="1360477"/>
                  </a:lnTo>
                  <a:lnTo>
                    <a:pt x="666946" y="1396597"/>
                  </a:lnTo>
                  <a:lnTo>
                    <a:pt x="640422" y="1433082"/>
                  </a:lnTo>
                  <a:lnTo>
                    <a:pt x="614368" y="1469926"/>
                  </a:lnTo>
                  <a:lnTo>
                    <a:pt x="588789" y="1507126"/>
                  </a:lnTo>
                  <a:lnTo>
                    <a:pt x="563689" y="1544677"/>
                  </a:lnTo>
                  <a:lnTo>
                    <a:pt x="539072" y="1582574"/>
                  </a:lnTo>
                  <a:lnTo>
                    <a:pt x="514942" y="1620814"/>
                  </a:lnTo>
                  <a:lnTo>
                    <a:pt x="491305" y="1659392"/>
                  </a:lnTo>
                  <a:lnTo>
                    <a:pt x="468165" y="1698304"/>
                  </a:lnTo>
                  <a:lnTo>
                    <a:pt x="445525" y="1737544"/>
                  </a:lnTo>
                  <a:lnTo>
                    <a:pt x="423391" y="1777109"/>
                  </a:lnTo>
                  <a:lnTo>
                    <a:pt x="401767" y="1816995"/>
                  </a:lnTo>
                  <a:lnTo>
                    <a:pt x="380657" y="1857196"/>
                  </a:lnTo>
                  <a:lnTo>
                    <a:pt x="360065" y="1897708"/>
                  </a:lnTo>
                  <a:lnTo>
                    <a:pt x="339997" y="1938528"/>
                  </a:lnTo>
                  <a:lnTo>
                    <a:pt x="320456" y="1979650"/>
                  </a:lnTo>
                  <a:lnTo>
                    <a:pt x="301447" y="2021071"/>
                  </a:lnTo>
                  <a:lnTo>
                    <a:pt x="282974" y="2062785"/>
                  </a:lnTo>
                  <a:lnTo>
                    <a:pt x="265041" y="2104789"/>
                  </a:lnTo>
                  <a:lnTo>
                    <a:pt x="247654" y="2147078"/>
                  </a:lnTo>
                  <a:lnTo>
                    <a:pt x="230816" y="2189647"/>
                  </a:lnTo>
                  <a:lnTo>
                    <a:pt x="214532" y="2232493"/>
                  </a:lnTo>
                  <a:lnTo>
                    <a:pt x="198807" y="2275610"/>
                  </a:lnTo>
                  <a:lnTo>
                    <a:pt x="183644" y="2318995"/>
                  </a:lnTo>
                  <a:lnTo>
                    <a:pt x="169048" y="2362642"/>
                  </a:lnTo>
                  <a:lnTo>
                    <a:pt x="155023" y="2406548"/>
                  </a:lnTo>
                  <a:lnTo>
                    <a:pt x="141575" y="2450709"/>
                  </a:lnTo>
                  <a:lnTo>
                    <a:pt x="128707" y="2495119"/>
                  </a:lnTo>
                  <a:lnTo>
                    <a:pt x="116423" y="2539774"/>
                  </a:lnTo>
                  <a:lnTo>
                    <a:pt x="104729" y="2584670"/>
                  </a:lnTo>
                  <a:lnTo>
                    <a:pt x="93628" y="2629803"/>
                  </a:lnTo>
                  <a:lnTo>
                    <a:pt x="83126" y="2675168"/>
                  </a:lnTo>
                  <a:lnTo>
                    <a:pt x="73225" y="2720760"/>
                  </a:lnTo>
                  <a:lnTo>
                    <a:pt x="63932" y="2766576"/>
                  </a:lnTo>
                  <a:lnTo>
                    <a:pt x="55249" y="2812611"/>
                  </a:lnTo>
                  <a:lnTo>
                    <a:pt x="47182" y="2858860"/>
                  </a:lnTo>
                  <a:lnTo>
                    <a:pt x="39735" y="2905319"/>
                  </a:lnTo>
                  <a:lnTo>
                    <a:pt x="32913" y="2951984"/>
                  </a:lnTo>
                  <a:lnTo>
                    <a:pt x="26719" y="2998850"/>
                  </a:lnTo>
                  <a:lnTo>
                    <a:pt x="21159" y="3045913"/>
                  </a:lnTo>
                  <a:lnTo>
                    <a:pt x="16236" y="3093169"/>
                  </a:lnTo>
                  <a:lnTo>
                    <a:pt x="11955" y="3140612"/>
                  </a:lnTo>
                  <a:lnTo>
                    <a:pt x="8321" y="3188239"/>
                  </a:lnTo>
                  <a:lnTo>
                    <a:pt x="5337" y="3236045"/>
                  </a:lnTo>
                  <a:lnTo>
                    <a:pt x="3009" y="3284026"/>
                  </a:lnTo>
                  <a:lnTo>
                    <a:pt x="1340" y="3332178"/>
                  </a:lnTo>
                  <a:lnTo>
                    <a:pt x="336" y="3380495"/>
                  </a:lnTo>
                  <a:lnTo>
                    <a:pt x="0" y="3428974"/>
                  </a:lnTo>
                  <a:lnTo>
                    <a:pt x="3429000" y="3428974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58396" y="489731"/>
            <a:ext cx="9146540" cy="662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250" dirty="0">
                <a:latin typeface="Georgia"/>
                <a:cs typeface="Georgia"/>
              </a:rPr>
              <a:t>Ebeveynler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çocuklara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model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45" dirty="0">
                <a:latin typeface="Georgia"/>
                <a:cs typeface="Georgia"/>
              </a:rPr>
              <a:t>olmalıdır: </a:t>
            </a:r>
            <a:r>
              <a:rPr sz="3400" spc="225" dirty="0">
                <a:latin typeface="Georgia"/>
                <a:cs typeface="Georgia"/>
              </a:rPr>
              <a:t>Ebeveynlerin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kendi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duygularını </a:t>
            </a:r>
            <a:r>
              <a:rPr sz="3400" spc="235" dirty="0">
                <a:latin typeface="Georgia"/>
                <a:cs typeface="Georgia"/>
              </a:rPr>
              <a:t>deneyimleme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biçimleri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75" dirty="0">
                <a:latin typeface="Georgia"/>
                <a:cs typeface="Georgia"/>
              </a:rPr>
              <a:t>veya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çocuğun </a:t>
            </a:r>
            <a:r>
              <a:rPr sz="3400" spc="225" dirty="0">
                <a:latin typeface="Georgia"/>
                <a:cs typeface="Georgia"/>
              </a:rPr>
              <a:t>duyguları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karşısındaki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ebeveynlerin </a:t>
            </a:r>
            <a:r>
              <a:rPr sz="3400" spc="215" dirty="0">
                <a:latin typeface="Georgia"/>
                <a:cs typeface="Georgia"/>
              </a:rPr>
              <a:t>davranış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biçimleri;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çocuklara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çocuğun </a:t>
            </a:r>
            <a:r>
              <a:rPr sz="3400" spc="250" dirty="0">
                <a:latin typeface="Georgia"/>
                <a:cs typeface="Georgia"/>
              </a:rPr>
              <a:t>duygulara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karşı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bakış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açısını </a:t>
            </a:r>
            <a:r>
              <a:rPr sz="3400" spc="215" dirty="0">
                <a:latin typeface="Georgia"/>
                <a:cs typeface="Georgia"/>
              </a:rPr>
              <a:t>etkilemektedir.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80" dirty="0">
                <a:latin typeface="Georgia"/>
                <a:cs typeface="Georgia"/>
              </a:rPr>
              <a:t>Çocuğun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sinirlenmesine </a:t>
            </a:r>
            <a:r>
              <a:rPr sz="3400" spc="210" dirty="0">
                <a:latin typeface="Georgia"/>
                <a:cs typeface="Georgia"/>
              </a:rPr>
              <a:t>tepki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olarak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anne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babanın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sinirle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tepki </a:t>
            </a:r>
            <a:r>
              <a:rPr sz="3400" spc="240" dirty="0">
                <a:latin typeface="Georgia"/>
                <a:cs typeface="Georgia"/>
              </a:rPr>
              <a:t>vermesi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ya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90" dirty="0">
                <a:latin typeface="Georgia"/>
                <a:cs typeface="Georgia"/>
              </a:rPr>
              <a:t>çocuğu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suçlaması,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ona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 </a:t>
            </a:r>
            <a:r>
              <a:rPr sz="3400" spc="229" dirty="0">
                <a:latin typeface="Georgia"/>
                <a:cs typeface="Georgia"/>
              </a:rPr>
              <a:t>duygunun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kötü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olduğu </a:t>
            </a:r>
            <a:r>
              <a:rPr sz="3400" spc="210" dirty="0">
                <a:latin typeface="Georgia"/>
                <a:cs typeface="Georgia"/>
              </a:rPr>
              <a:t>düşüncesini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verecektir.</a:t>
            </a:r>
            <a:endParaRPr sz="34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728" y="6311900"/>
            <a:ext cx="4288671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4158" y="0"/>
            <a:ext cx="5944235" cy="10287000"/>
            <a:chOff x="12344158" y="0"/>
            <a:chExt cx="5944235" cy="10287000"/>
          </a:xfrm>
        </p:grpSpPr>
        <p:sp>
          <p:nvSpPr>
            <p:cNvPr id="3" name="object 3"/>
            <p:cNvSpPr/>
            <p:nvPr/>
          </p:nvSpPr>
          <p:spPr>
            <a:xfrm>
              <a:off x="15316073" y="0"/>
              <a:ext cx="2972435" cy="10287000"/>
            </a:xfrm>
            <a:custGeom>
              <a:avLst/>
              <a:gdLst/>
              <a:ahLst/>
              <a:cxnLst/>
              <a:rect l="l" t="t" r="r" b="b"/>
              <a:pathLst>
                <a:path w="2972434" h="10287000">
                  <a:moveTo>
                    <a:pt x="2971914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2971914" y="10287000"/>
                  </a:lnTo>
                  <a:lnTo>
                    <a:pt x="2971914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44158" y="0"/>
              <a:ext cx="2972435" cy="10287000"/>
            </a:xfrm>
            <a:custGeom>
              <a:avLst/>
              <a:gdLst/>
              <a:ahLst/>
              <a:cxnLst/>
              <a:rect l="l" t="t" r="r" b="b"/>
              <a:pathLst>
                <a:path w="2972434" h="10287000">
                  <a:moveTo>
                    <a:pt x="2971914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2971914" y="10287000"/>
                  </a:lnTo>
                  <a:lnTo>
                    <a:pt x="2971914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00071" y="975131"/>
              <a:ext cx="2085975" cy="4178300"/>
            </a:xfrm>
            <a:custGeom>
              <a:avLst/>
              <a:gdLst/>
              <a:ahLst/>
              <a:cxnLst/>
              <a:rect l="l" t="t" r="r" b="b"/>
              <a:pathLst>
                <a:path w="2085975" h="4178300">
                  <a:moveTo>
                    <a:pt x="0" y="0"/>
                  </a:moveTo>
                  <a:lnTo>
                    <a:pt x="0" y="4177944"/>
                  </a:lnTo>
                  <a:lnTo>
                    <a:pt x="48550" y="4177391"/>
                  </a:lnTo>
                  <a:lnTo>
                    <a:pt x="96828" y="4175740"/>
                  </a:lnTo>
                  <a:lnTo>
                    <a:pt x="144823" y="4173004"/>
                  </a:lnTo>
                  <a:lnTo>
                    <a:pt x="192521" y="4169193"/>
                  </a:lnTo>
                  <a:lnTo>
                    <a:pt x="239912" y="4164320"/>
                  </a:lnTo>
                  <a:lnTo>
                    <a:pt x="286983" y="4158397"/>
                  </a:lnTo>
                  <a:lnTo>
                    <a:pt x="333723" y="4151436"/>
                  </a:lnTo>
                  <a:lnTo>
                    <a:pt x="380118" y="4143448"/>
                  </a:lnTo>
                  <a:lnTo>
                    <a:pt x="426158" y="4134446"/>
                  </a:lnTo>
                  <a:lnTo>
                    <a:pt x="471830" y="4124441"/>
                  </a:lnTo>
                  <a:lnTo>
                    <a:pt x="517122" y="4113445"/>
                  </a:lnTo>
                  <a:lnTo>
                    <a:pt x="562022" y="4101471"/>
                  </a:lnTo>
                  <a:lnTo>
                    <a:pt x="606518" y="4088529"/>
                  </a:lnTo>
                  <a:lnTo>
                    <a:pt x="650599" y="4074633"/>
                  </a:lnTo>
                  <a:lnTo>
                    <a:pt x="694252" y="4059793"/>
                  </a:lnTo>
                  <a:lnTo>
                    <a:pt x="737465" y="4044022"/>
                  </a:lnTo>
                  <a:lnTo>
                    <a:pt x="780226" y="4027332"/>
                  </a:lnTo>
                  <a:lnTo>
                    <a:pt x="822524" y="4009735"/>
                  </a:lnTo>
                  <a:lnTo>
                    <a:pt x="864346" y="3991242"/>
                  </a:lnTo>
                  <a:lnTo>
                    <a:pt x="905680" y="3971865"/>
                  </a:lnTo>
                  <a:lnTo>
                    <a:pt x="946515" y="3951616"/>
                  </a:lnTo>
                  <a:lnTo>
                    <a:pt x="986837" y="3930508"/>
                  </a:lnTo>
                  <a:lnTo>
                    <a:pt x="1026636" y="3908552"/>
                  </a:lnTo>
                  <a:lnTo>
                    <a:pt x="1065899" y="3885760"/>
                  </a:lnTo>
                  <a:lnTo>
                    <a:pt x="1104615" y="3862143"/>
                  </a:lnTo>
                  <a:lnTo>
                    <a:pt x="1142771" y="3837715"/>
                  </a:lnTo>
                  <a:lnTo>
                    <a:pt x="1180355" y="3812486"/>
                  </a:lnTo>
                  <a:lnTo>
                    <a:pt x="1217355" y="3786469"/>
                  </a:lnTo>
                  <a:lnTo>
                    <a:pt x="1253760" y="3759675"/>
                  </a:lnTo>
                  <a:lnTo>
                    <a:pt x="1289556" y="3732116"/>
                  </a:lnTo>
                  <a:lnTo>
                    <a:pt x="1324734" y="3703805"/>
                  </a:lnTo>
                  <a:lnTo>
                    <a:pt x="1359279" y="3674753"/>
                  </a:lnTo>
                  <a:lnTo>
                    <a:pt x="1393181" y="3644972"/>
                  </a:lnTo>
                  <a:lnTo>
                    <a:pt x="1426427" y="3614474"/>
                  </a:lnTo>
                  <a:lnTo>
                    <a:pt x="1459006" y="3583271"/>
                  </a:lnTo>
                  <a:lnTo>
                    <a:pt x="1490905" y="3551375"/>
                  </a:lnTo>
                  <a:lnTo>
                    <a:pt x="1522112" y="3518797"/>
                  </a:lnTo>
                  <a:lnTo>
                    <a:pt x="1552615" y="3485550"/>
                  </a:lnTo>
                  <a:lnTo>
                    <a:pt x="1582403" y="3451646"/>
                  </a:lnTo>
                  <a:lnTo>
                    <a:pt x="1611464" y="3417095"/>
                  </a:lnTo>
                  <a:lnTo>
                    <a:pt x="1639784" y="3381911"/>
                  </a:lnTo>
                  <a:lnTo>
                    <a:pt x="1667353" y="3346106"/>
                  </a:lnTo>
                  <a:lnTo>
                    <a:pt x="1694159" y="3309690"/>
                  </a:lnTo>
                  <a:lnTo>
                    <a:pt x="1720188" y="3272676"/>
                  </a:lnTo>
                  <a:lnTo>
                    <a:pt x="1745430" y="3235076"/>
                  </a:lnTo>
                  <a:lnTo>
                    <a:pt x="1769873" y="3196902"/>
                  </a:lnTo>
                  <a:lnTo>
                    <a:pt x="1793504" y="3158166"/>
                  </a:lnTo>
                  <a:lnTo>
                    <a:pt x="1816311" y="3118879"/>
                  </a:lnTo>
                  <a:lnTo>
                    <a:pt x="1838283" y="3079054"/>
                  </a:lnTo>
                  <a:lnTo>
                    <a:pt x="1859407" y="3038702"/>
                  </a:lnTo>
                  <a:lnTo>
                    <a:pt x="1879671" y="2997835"/>
                  </a:lnTo>
                  <a:lnTo>
                    <a:pt x="1899064" y="2956466"/>
                  </a:lnTo>
                  <a:lnTo>
                    <a:pt x="1917573" y="2914605"/>
                  </a:lnTo>
                  <a:lnTo>
                    <a:pt x="1935187" y="2872266"/>
                  </a:lnTo>
                  <a:lnTo>
                    <a:pt x="1951893" y="2829460"/>
                  </a:lnTo>
                  <a:lnTo>
                    <a:pt x="1967680" y="2786198"/>
                  </a:lnTo>
                  <a:lnTo>
                    <a:pt x="1982535" y="2742493"/>
                  </a:lnTo>
                  <a:lnTo>
                    <a:pt x="1996446" y="2698356"/>
                  </a:lnTo>
                  <a:lnTo>
                    <a:pt x="2009402" y="2653800"/>
                  </a:lnTo>
                  <a:lnTo>
                    <a:pt x="2021391" y="2608837"/>
                  </a:lnTo>
                  <a:lnTo>
                    <a:pt x="2032400" y="2563477"/>
                  </a:lnTo>
                  <a:lnTo>
                    <a:pt x="2042417" y="2517734"/>
                  </a:lnTo>
                  <a:lnTo>
                    <a:pt x="2051431" y="2471619"/>
                  </a:lnTo>
                  <a:lnTo>
                    <a:pt x="2059429" y="2425144"/>
                  </a:lnTo>
                  <a:lnTo>
                    <a:pt x="2066400" y="2378321"/>
                  </a:lnTo>
                  <a:lnTo>
                    <a:pt x="2072331" y="2331161"/>
                  </a:lnTo>
                  <a:lnTo>
                    <a:pt x="2077211" y="2283677"/>
                  </a:lnTo>
                  <a:lnTo>
                    <a:pt x="2081027" y="2235881"/>
                  </a:lnTo>
                  <a:lnTo>
                    <a:pt x="2083768" y="2187784"/>
                  </a:lnTo>
                  <a:lnTo>
                    <a:pt x="2085421" y="2139399"/>
                  </a:lnTo>
                  <a:lnTo>
                    <a:pt x="2085975" y="2090737"/>
                  </a:lnTo>
                  <a:lnTo>
                    <a:pt x="2085421" y="2042073"/>
                  </a:lnTo>
                  <a:lnTo>
                    <a:pt x="2083768" y="1993681"/>
                  </a:lnTo>
                  <a:lnTo>
                    <a:pt x="2081027" y="1945575"/>
                  </a:lnTo>
                  <a:lnTo>
                    <a:pt x="2077211" y="1897764"/>
                  </a:lnTo>
                  <a:lnTo>
                    <a:pt x="2072331" y="1850263"/>
                  </a:lnTo>
                  <a:lnTo>
                    <a:pt x="2066400" y="1803082"/>
                  </a:lnTo>
                  <a:lnTo>
                    <a:pt x="2059429" y="1756234"/>
                  </a:lnTo>
                  <a:lnTo>
                    <a:pt x="2051431" y="1709731"/>
                  </a:lnTo>
                  <a:lnTo>
                    <a:pt x="2042417" y="1663584"/>
                  </a:lnTo>
                  <a:lnTo>
                    <a:pt x="2032400" y="1617806"/>
                  </a:lnTo>
                  <a:lnTo>
                    <a:pt x="2021391" y="1572410"/>
                  </a:lnTo>
                  <a:lnTo>
                    <a:pt x="2009402" y="1527405"/>
                  </a:lnTo>
                  <a:lnTo>
                    <a:pt x="1996446" y="1482806"/>
                  </a:lnTo>
                  <a:lnTo>
                    <a:pt x="1982535" y="1438624"/>
                  </a:lnTo>
                  <a:lnTo>
                    <a:pt x="1967680" y="1394870"/>
                  </a:lnTo>
                  <a:lnTo>
                    <a:pt x="1951893" y="1351557"/>
                  </a:lnTo>
                  <a:lnTo>
                    <a:pt x="1935187" y="1308698"/>
                  </a:lnTo>
                  <a:lnTo>
                    <a:pt x="1917573" y="1266303"/>
                  </a:lnTo>
                  <a:lnTo>
                    <a:pt x="1899064" y="1224385"/>
                  </a:lnTo>
                  <a:lnTo>
                    <a:pt x="1879671" y="1182956"/>
                  </a:lnTo>
                  <a:lnTo>
                    <a:pt x="1859407" y="1142028"/>
                  </a:lnTo>
                  <a:lnTo>
                    <a:pt x="1838283" y="1101613"/>
                  </a:lnTo>
                  <a:lnTo>
                    <a:pt x="1816311" y="1061723"/>
                  </a:lnTo>
                  <a:lnTo>
                    <a:pt x="1793504" y="1022370"/>
                  </a:lnTo>
                  <a:lnTo>
                    <a:pt x="1769873" y="983567"/>
                  </a:lnTo>
                  <a:lnTo>
                    <a:pt x="1745430" y="945324"/>
                  </a:lnTo>
                  <a:lnTo>
                    <a:pt x="1720188" y="907654"/>
                  </a:lnTo>
                  <a:lnTo>
                    <a:pt x="1694159" y="870570"/>
                  </a:lnTo>
                  <a:lnTo>
                    <a:pt x="1667353" y="834083"/>
                  </a:lnTo>
                  <a:lnTo>
                    <a:pt x="1639784" y="798204"/>
                  </a:lnTo>
                  <a:lnTo>
                    <a:pt x="1611464" y="762947"/>
                  </a:lnTo>
                  <a:lnTo>
                    <a:pt x="1582403" y="728323"/>
                  </a:lnTo>
                  <a:lnTo>
                    <a:pt x="1552615" y="694345"/>
                  </a:lnTo>
                  <a:lnTo>
                    <a:pt x="1522112" y="661023"/>
                  </a:lnTo>
                  <a:lnTo>
                    <a:pt x="1490905" y="628371"/>
                  </a:lnTo>
                  <a:lnTo>
                    <a:pt x="1459006" y="596400"/>
                  </a:lnTo>
                  <a:lnTo>
                    <a:pt x="1426427" y="565123"/>
                  </a:lnTo>
                  <a:lnTo>
                    <a:pt x="1393181" y="534550"/>
                  </a:lnTo>
                  <a:lnTo>
                    <a:pt x="1359279" y="504695"/>
                  </a:lnTo>
                  <a:lnTo>
                    <a:pt x="1324734" y="475570"/>
                  </a:lnTo>
                  <a:lnTo>
                    <a:pt x="1289556" y="447185"/>
                  </a:lnTo>
                  <a:lnTo>
                    <a:pt x="1253760" y="419554"/>
                  </a:lnTo>
                  <a:lnTo>
                    <a:pt x="1217355" y="392689"/>
                  </a:lnTo>
                  <a:lnTo>
                    <a:pt x="1180355" y="366601"/>
                  </a:lnTo>
                  <a:lnTo>
                    <a:pt x="1142771" y="341302"/>
                  </a:lnTo>
                  <a:lnTo>
                    <a:pt x="1104615" y="316805"/>
                  </a:lnTo>
                  <a:lnTo>
                    <a:pt x="1065899" y="293121"/>
                  </a:lnTo>
                  <a:lnTo>
                    <a:pt x="1026636" y="270263"/>
                  </a:lnTo>
                  <a:lnTo>
                    <a:pt x="986837" y="248242"/>
                  </a:lnTo>
                  <a:lnTo>
                    <a:pt x="946515" y="227071"/>
                  </a:lnTo>
                  <a:lnTo>
                    <a:pt x="905680" y="206761"/>
                  </a:lnTo>
                  <a:lnTo>
                    <a:pt x="864346" y="187325"/>
                  </a:lnTo>
                  <a:lnTo>
                    <a:pt x="822524" y="168774"/>
                  </a:lnTo>
                  <a:lnTo>
                    <a:pt x="780226" y="151121"/>
                  </a:lnTo>
                  <a:lnTo>
                    <a:pt x="737465" y="134378"/>
                  </a:lnTo>
                  <a:lnTo>
                    <a:pt x="694252" y="118556"/>
                  </a:lnTo>
                  <a:lnTo>
                    <a:pt x="650599" y="103668"/>
                  </a:lnTo>
                  <a:lnTo>
                    <a:pt x="606518" y="89726"/>
                  </a:lnTo>
                  <a:lnTo>
                    <a:pt x="562022" y="76741"/>
                  </a:lnTo>
                  <a:lnTo>
                    <a:pt x="517122" y="64726"/>
                  </a:lnTo>
                  <a:lnTo>
                    <a:pt x="471830" y="53693"/>
                  </a:lnTo>
                  <a:lnTo>
                    <a:pt x="426158" y="43653"/>
                  </a:lnTo>
                  <a:lnTo>
                    <a:pt x="380118" y="34620"/>
                  </a:lnTo>
                  <a:lnTo>
                    <a:pt x="333723" y="26604"/>
                  </a:lnTo>
                  <a:lnTo>
                    <a:pt x="286983" y="19618"/>
                  </a:lnTo>
                  <a:lnTo>
                    <a:pt x="239912" y="13673"/>
                  </a:lnTo>
                  <a:lnTo>
                    <a:pt x="192521" y="8783"/>
                  </a:lnTo>
                  <a:lnTo>
                    <a:pt x="144823" y="4958"/>
                  </a:lnTo>
                  <a:lnTo>
                    <a:pt x="96828" y="2211"/>
                  </a:lnTo>
                  <a:lnTo>
                    <a:pt x="48550" y="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37769" y="5146865"/>
              <a:ext cx="2171700" cy="4340225"/>
            </a:xfrm>
            <a:custGeom>
              <a:avLst/>
              <a:gdLst/>
              <a:ahLst/>
              <a:cxnLst/>
              <a:rect l="l" t="t" r="r" b="b"/>
              <a:pathLst>
                <a:path w="2171700" h="4340225">
                  <a:moveTo>
                    <a:pt x="2171700" y="0"/>
                  </a:moveTo>
                  <a:lnTo>
                    <a:pt x="2123197" y="530"/>
                  </a:lnTo>
                  <a:lnTo>
                    <a:pt x="2074954" y="2115"/>
                  </a:lnTo>
                  <a:lnTo>
                    <a:pt x="2026983" y="4743"/>
                  </a:lnTo>
                  <a:lnTo>
                    <a:pt x="1979294" y="8403"/>
                  </a:lnTo>
                  <a:lnTo>
                    <a:pt x="1931898" y="13084"/>
                  </a:lnTo>
                  <a:lnTo>
                    <a:pt x="1884806" y="18775"/>
                  </a:lnTo>
                  <a:lnTo>
                    <a:pt x="1838030" y="25466"/>
                  </a:lnTo>
                  <a:lnTo>
                    <a:pt x="1791579" y="33144"/>
                  </a:lnTo>
                  <a:lnTo>
                    <a:pt x="1745467" y="41799"/>
                  </a:lnTo>
                  <a:lnTo>
                    <a:pt x="1699702" y="51420"/>
                  </a:lnTo>
                  <a:lnTo>
                    <a:pt x="1654297" y="61996"/>
                  </a:lnTo>
                  <a:lnTo>
                    <a:pt x="1609262" y="73515"/>
                  </a:lnTo>
                  <a:lnTo>
                    <a:pt x="1564609" y="85968"/>
                  </a:lnTo>
                  <a:lnTo>
                    <a:pt x="1520348" y="99342"/>
                  </a:lnTo>
                  <a:lnTo>
                    <a:pt x="1476490" y="113627"/>
                  </a:lnTo>
                  <a:lnTo>
                    <a:pt x="1433047" y="128812"/>
                  </a:lnTo>
                  <a:lnTo>
                    <a:pt x="1390030" y="144886"/>
                  </a:lnTo>
                  <a:lnTo>
                    <a:pt x="1347449" y="161837"/>
                  </a:lnTo>
                  <a:lnTo>
                    <a:pt x="1305316" y="179655"/>
                  </a:lnTo>
                  <a:lnTo>
                    <a:pt x="1263641" y="198329"/>
                  </a:lnTo>
                  <a:lnTo>
                    <a:pt x="1222437" y="217847"/>
                  </a:lnTo>
                  <a:lnTo>
                    <a:pt x="1181712" y="238199"/>
                  </a:lnTo>
                  <a:lnTo>
                    <a:pt x="1141480" y="259374"/>
                  </a:lnTo>
                  <a:lnTo>
                    <a:pt x="1101750" y="281360"/>
                  </a:lnTo>
                  <a:lnTo>
                    <a:pt x="1062534" y="304146"/>
                  </a:lnTo>
                  <a:lnTo>
                    <a:pt x="1023843" y="327723"/>
                  </a:lnTo>
                  <a:lnTo>
                    <a:pt x="985688" y="352077"/>
                  </a:lnTo>
                  <a:lnTo>
                    <a:pt x="948079" y="377199"/>
                  </a:lnTo>
                  <a:lnTo>
                    <a:pt x="911029" y="403077"/>
                  </a:lnTo>
                  <a:lnTo>
                    <a:pt x="874547" y="429701"/>
                  </a:lnTo>
                  <a:lnTo>
                    <a:pt x="838645" y="457059"/>
                  </a:lnTo>
                  <a:lnTo>
                    <a:pt x="803334" y="485141"/>
                  </a:lnTo>
                  <a:lnTo>
                    <a:pt x="768626" y="513935"/>
                  </a:lnTo>
                  <a:lnTo>
                    <a:pt x="734530" y="543430"/>
                  </a:lnTo>
                  <a:lnTo>
                    <a:pt x="701058" y="573615"/>
                  </a:lnTo>
                  <a:lnTo>
                    <a:pt x="668222" y="604480"/>
                  </a:lnTo>
                  <a:lnTo>
                    <a:pt x="636031" y="636012"/>
                  </a:lnTo>
                  <a:lnTo>
                    <a:pt x="604498" y="668202"/>
                  </a:lnTo>
                  <a:lnTo>
                    <a:pt x="573633" y="701038"/>
                  </a:lnTo>
                  <a:lnTo>
                    <a:pt x="543447" y="734510"/>
                  </a:lnTo>
                  <a:lnTo>
                    <a:pt x="513951" y="768605"/>
                  </a:lnTo>
                  <a:lnTo>
                    <a:pt x="485157" y="803313"/>
                  </a:lnTo>
                  <a:lnTo>
                    <a:pt x="457075" y="838624"/>
                  </a:lnTo>
                  <a:lnTo>
                    <a:pt x="429716" y="874525"/>
                  </a:lnTo>
                  <a:lnTo>
                    <a:pt x="403092" y="911007"/>
                  </a:lnTo>
                  <a:lnTo>
                    <a:pt x="377213" y="948057"/>
                  </a:lnTo>
                  <a:lnTo>
                    <a:pt x="352090" y="985665"/>
                  </a:lnTo>
                  <a:lnTo>
                    <a:pt x="327735" y="1023820"/>
                  </a:lnTo>
                  <a:lnTo>
                    <a:pt x="304158" y="1062512"/>
                  </a:lnTo>
                  <a:lnTo>
                    <a:pt x="281371" y="1101728"/>
                  </a:lnTo>
                  <a:lnTo>
                    <a:pt x="259384" y="1141457"/>
                  </a:lnTo>
                  <a:lnTo>
                    <a:pt x="238209" y="1181690"/>
                  </a:lnTo>
                  <a:lnTo>
                    <a:pt x="217856" y="1222414"/>
                  </a:lnTo>
                  <a:lnTo>
                    <a:pt x="198337" y="1263620"/>
                  </a:lnTo>
                  <a:lnTo>
                    <a:pt x="179663" y="1305294"/>
                  </a:lnTo>
                  <a:lnTo>
                    <a:pt x="161844" y="1347428"/>
                  </a:lnTo>
                  <a:lnTo>
                    <a:pt x="144892" y="1390009"/>
                  </a:lnTo>
                  <a:lnTo>
                    <a:pt x="128818" y="1433027"/>
                  </a:lnTo>
                  <a:lnTo>
                    <a:pt x="113632" y="1476471"/>
                  </a:lnTo>
                  <a:lnTo>
                    <a:pt x="99347" y="1520329"/>
                  </a:lnTo>
                  <a:lnTo>
                    <a:pt x="85972" y="1564590"/>
                  </a:lnTo>
                  <a:lnTo>
                    <a:pt x="73519" y="1609245"/>
                  </a:lnTo>
                  <a:lnTo>
                    <a:pt x="61998" y="1654280"/>
                  </a:lnTo>
                  <a:lnTo>
                    <a:pt x="51422" y="1699687"/>
                  </a:lnTo>
                  <a:lnTo>
                    <a:pt x="41801" y="1745452"/>
                  </a:lnTo>
                  <a:lnTo>
                    <a:pt x="33145" y="1791566"/>
                  </a:lnTo>
                  <a:lnTo>
                    <a:pt x="25467" y="1838018"/>
                  </a:lnTo>
                  <a:lnTo>
                    <a:pt x="18776" y="1884796"/>
                  </a:lnTo>
                  <a:lnTo>
                    <a:pt x="13085" y="1931889"/>
                  </a:lnTo>
                  <a:lnTo>
                    <a:pt x="8404" y="1979287"/>
                  </a:lnTo>
                  <a:lnTo>
                    <a:pt x="4743" y="2026977"/>
                  </a:lnTo>
                  <a:lnTo>
                    <a:pt x="2115" y="2074951"/>
                  </a:lnTo>
                  <a:lnTo>
                    <a:pt x="530" y="2123195"/>
                  </a:lnTo>
                  <a:lnTo>
                    <a:pt x="0" y="2171700"/>
                  </a:lnTo>
                  <a:lnTo>
                    <a:pt x="530" y="2220203"/>
                  </a:lnTo>
                  <a:lnTo>
                    <a:pt x="2115" y="2268442"/>
                  </a:lnTo>
                  <a:lnTo>
                    <a:pt x="4743" y="2316406"/>
                  </a:lnTo>
                  <a:lnTo>
                    <a:pt x="8404" y="2364083"/>
                  </a:lnTo>
                  <a:lnTo>
                    <a:pt x="13085" y="2411464"/>
                  </a:lnTo>
                  <a:lnTo>
                    <a:pt x="18776" y="2458538"/>
                  </a:lnTo>
                  <a:lnTo>
                    <a:pt x="25467" y="2505292"/>
                  </a:lnTo>
                  <a:lnTo>
                    <a:pt x="33145" y="2551717"/>
                  </a:lnTo>
                  <a:lnTo>
                    <a:pt x="41801" y="2597801"/>
                  </a:lnTo>
                  <a:lnTo>
                    <a:pt x="51422" y="2643534"/>
                  </a:lnTo>
                  <a:lnTo>
                    <a:pt x="61998" y="2688904"/>
                  </a:lnTo>
                  <a:lnTo>
                    <a:pt x="73519" y="2733901"/>
                  </a:lnTo>
                  <a:lnTo>
                    <a:pt x="85972" y="2778513"/>
                  </a:lnTo>
                  <a:lnTo>
                    <a:pt x="99347" y="2822731"/>
                  </a:lnTo>
                  <a:lnTo>
                    <a:pt x="113632" y="2866542"/>
                  </a:lnTo>
                  <a:lnTo>
                    <a:pt x="128818" y="2909937"/>
                  </a:lnTo>
                  <a:lnTo>
                    <a:pt x="144892" y="2952903"/>
                  </a:lnTo>
                  <a:lnTo>
                    <a:pt x="161844" y="2995431"/>
                  </a:lnTo>
                  <a:lnTo>
                    <a:pt x="179663" y="3037509"/>
                  </a:lnTo>
                  <a:lnTo>
                    <a:pt x="198337" y="3079126"/>
                  </a:lnTo>
                  <a:lnTo>
                    <a:pt x="217856" y="3120272"/>
                  </a:lnTo>
                  <a:lnTo>
                    <a:pt x="238209" y="3160935"/>
                  </a:lnTo>
                  <a:lnTo>
                    <a:pt x="259384" y="3201105"/>
                  </a:lnTo>
                  <a:lnTo>
                    <a:pt x="281371" y="3240770"/>
                  </a:lnTo>
                  <a:lnTo>
                    <a:pt x="304158" y="3279920"/>
                  </a:lnTo>
                  <a:lnTo>
                    <a:pt x="327735" y="3318544"/>
                  </a:lnTo>
                  <a:lnTo>
                    <a:pt x="352090" y="3356631"/>
                  </a:lnTo>
                  <a:lnTo>
                    <a:pt x="377213" y="3394170"/>
                  </a:lnTo>
                  <a:lnTo>
                    <a:pt x="403092" y="3431150"/>
                  </a:lnTo>
                  <a:lnTo>
                    <a:pt x="429716" y="3467560"/>
                  </a:lnTo>
                  <a:lnTo>
                    <a:pt x="457075" y="3503389"/>
                  </a:lnTo>
                  <a:lnTo>
                    <a:pt x="485157" y="3538627"/>
                  </a:lnTo>
                  <a:lnTo>
                    <a:pt x="513951" y="3573262"/>
                  </a:lnTo>
                  <a:lnTo>
                    <a:pt x="543447" y="3607283"/>
                  </a:lnTo>
                  <a:lnTo>
                    <a:pt x="573633" y="3640680"/>
                  </a:lnTo>
                  <a:lnTo>
                    <a:pt x="604498" y="3673442"/>
                  </a:lnTo>
                  <a:lnTo>
                    <a:pt x="636031" y="3705558"/>
                  </a:lnTo>
                  <a:lnTo>
                    <a:pt x="668222" y="3737016"/>
                  </a:lnTo>
                  <a:lnTo>
                    <a:pt x="701058" y="3767806"/>
                  </a:lnTo>
                  <a:lnTo>
                    <a:pt x="734530" y="3797917"/>
                  </a:lnTo>
                  <a:lnTo>
                    <a:pt x="768626" y="3827339"/>
                  </a:lnTo>
                  <a:lnTo>
                    <a:pt x="803334" y="3856059"/>
                  </a:lnTo>
                  <a:lnTo>
                    <a:pt x="838645" y="3884068"/>
                  </a:lnTo>
                  <a:lnTo>
                    <a:pt x="874547" y="3911353"/>
                  </a:lnTo>
                  <a:lnTo>
                    <a:pt x="911029" y="3937906"/>
                  </a:lnTo>
                  <a:lnTo>
                    <a:pt x="948079" y="3963714"/>
                  </a:lnTo>
                  <a:lnTo>
                    <a:pt x="985688" y="3988766"/>
                  </a:lnTo>
                  <a:lnTo>
                    <a:pt x="1023843" y="4013052"/>
                  </a:lnTo>
                  <a:lnTo>
                    <a:pt x="1062534" y="4036561"/>
                  </a:lnTo>
                  <a:lnTo>
                    <a:pt x="1101750" y="4059281"/>
                  </a:lnTo>
                  <a:lnTo>
                    <a:pt x="1141480" y="4081203"/>
                  </a:lnTo>
                  <a:lnTo>
                    <a:pt x="1181712" y="4102314"/>
                  </a:lnTo>
                  <a:lnTo>
                    <a:pt x="1222437" y="4122605"/>
                  </a:lnTo>
                  <a:lnTo>
                    <a:pt x="1263641" y="4142063"/>
                  </a:lnTo>
                  <a:lnTo>
                    <a:pt x="1305316" y="4160679"/>
                  </a:lnTo>
                  <a:lnTo>
                    <a:pt x="1347449" y="4178441"/>
                  </a:lnTo>
                  <a:lnTo>
                    <a:pt x="1390030" y="4195339"/>
                  </a:lnTo>
                  <a:lnTo>
                    <a:pt x="1433047" y="4211361"/>
                  </a:lnTo>
                  <a:lnTo>
                    <a:pt x="1476490" y="4226496"/>
                  </a:lnTo>
                  <a:lnTo>
                    <a:pt x="1520348" y="4240734"/>
                  </a:lnTo>
                  <a:lnTo>
                    <a:pt x="1564609" y="4254064"/>
                  </a:lnTo>
                  <a:lnTo>
                    <a:pt x="1609262" y="4266475"/>
                  </a:lnTo>
                  <a:lnTo>
                    <a:pt x="1654297" y="4277956"/>
                  </a:lnTo>
                  <a:lnTo>
                    <a:pt x="1699702" y="4288495"/>
                  </a:lnTo>
                  <a:lnTo>
                    <a:pt x="1745467" y="4298083"/>
                  </a:lnTo>
                  <a:lnTo>
                    <a:pt x="1791579" y="4306707"/>
                  </a:lnTo>
                  <a:lnTo>
                    <a:pt x="1838030" y="4314358"/>
                  </a:lnTo>
                  <a:lnTo>
                    <a:pt x="1884806" y="4321025"/>
                  </a:lnTo>
                  <a:lnTo>
                    <a:pt x="1931898" y="4326695"/>
                  </a:lnTo>
                  <a:lnTo>
                    <a:pt x="1979294" y="4331359"/>
                  </a:lnTo>
                  <a:lnTo>
                    <a:pt x="2026983" y="4335006"/>
                  </a:lnTo>
                  <a:lnTo>
                    <a:pt x="2074954" y="4337624"/>
                  </a:lnTo>
                  <a:lnTo>
                    <a:pt x="2123197" y="4339203"/>
                  </a:lnTo>
                  <a:lnTo>
                    <a:pt x="2171700" y="4339732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4682" y="1992369"/>
            <a:ext cx="10899140" cy="542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35" dirty="0">
                <a:latin typeface="Georgia"/>
                <a:cs typeface="Georgia"/>
              </a:rPr>
              <a:t>Duygular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erken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yaşlarda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sezgilerle,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sözel </a:t>
            </a:r>
            <a:r>
              <a:rPr sz="3400" spc="215" dirty="0">
                <a:latin typeface="Georgia"/>
                <a:cs typeface="Georgia"/>
              </a:rPr>
              <a:t>olmayan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ifadelerle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öğrenilmektedir.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Duyguları </a:t>
            </a:r>
            <a:r>
              <a:rPr sz="3400" spc="215" dirty="0">
                <a:latin typeface="Georgia"/>
                <a:cs typeface="Georgia"/>
              </a:rPr>
              <a:t>ifade</a:t>
            </a:r>
            <a:r>
              <a:rPr sz="3400" spc="270" dirty="0">
                <a:latin typeface="Georgia"/>
                <a:cs typeface="Georgia"/>
              </a:rPr>
              <a:t> eden </a:t>
            </a:r>
            <a:r>
              <a:rPr sz="3400" spc="220" dirty="0">
                <a:latin typeface="Georgia"/>
                <a:cs typeface="Georgia"/>
              </a:rPr>
              <a:t>kelimeler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80" dirty="0">
                <a:latin typeface="Georgia"/>
                <a:cs typeface="Georgia"/>
              </a:rPr>
              <a:t>süreçte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sonradan öğrenildiğinden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etkili</a:t>
            </a:r>
            <a:r>
              <a:rPr sz="3400" spc="285" dirty="0">
                <a:latin typeface="Georgia"/>
                <a:cs typeface="Georgia"/>
              </a:rPr>
              <a:t> 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işlevsel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kullanılması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40" dirty="0">
                <a:latin typeface="Georgia"/>
                <a:cs typeface="Georgia"/>
              </a:rPr>
              <a:t>için </a:t>
            </a:r>
            <a:r>
              <a:rPr sz="3400" spc="245" dirty="0">
                <a:latin typeface="Georgia"/>
                <a:cs typeface="Georgia"/>
              </a:rPr>
              <a:t>zaman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gerekir.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5" dirty="0">
                <a:latin typeface="Georgia"/>
                <a:cs typeface="Georgia"/>
              </a:rPr>
              <a:t> sebeple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ebeveynler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olarak </a:t>
            </a:r>
            <a:r>
              <a:rPr sz="3400" spc="200" dirty="0">
                <a:latin typeface="Georgia"/>
                <a:cs typeface="Georgia"/>
              </a:rPr>
              <a:t>duygularınızı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açıklamanız,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hissettiğiniz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duygunun </a:t>
            </a:r>
            <a:r>
              <a:rPr sz="3400" spc="254" dirty="0">
                <a:latin typeface="Georgia"/>
                <a:cs typeface="Georgia"/>
              </a:rPr>
              <a:t>ne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olduğunu,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neden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öyle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hissettiğinizi, </a:t>
            </a:r>
            <a:r>
              <a:rPr sz="3400" spc="170" dirty="0">
                <a:latin typeface="Georgia"/>
                <a:cs typeface="Georgia"/>
              </a:rPr>
              <a:t>ihtiyacınızın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ne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olduğunu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açıklamanız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çocuk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40" dirty="0">
                <a:latin typeface="Georgia"/>
                <a:cs typeface="Georgia"/>
              </a:rPr>
              <a:t>için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öğrenme </a:t>
            </a:r>
            <a:r>
              <a:rPr sz="3400" spc="204" dirty="0">
                <a:latin typeface="Georgia"/>
                <a:cs typeface="Georgia"/>
              </a:rPr>
              <a:t>deneyimi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olacaktır.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142" y="330270"/>
            <a:ext cx="15174594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2204" marR="5080" indent="-3660140">
              <a:lnSpc>
                <a:spcPct val="117800"/>
              </a:lnSpc>
              <a:spcBef>
                <a:spcPts val="100"/>
              </a:spcBef>
              <a:tabLst>
                <a:tab pos="4464050" algn="l"/>
                <a:tab pos="7072630" algn="l"/>
                <a:tab pos="8479790" algn="l"/>
                <a:tab pos="11419840" algn="l"/>
              </a:tabLst>
            </a:pPr>
            <a:r>
              <a:rPr sz="5200" spc="620" dirty="0"/>
              <a:t>Çocuklarda</a:t>
            </a:r>
            <a:r>
              <a:rPr sz="5200" dirty="0"/>
              <a:t>	</a:t>
            </a:r>
            <a:r>
              <a:rPr sz="5200" spc="675" dirty="0"/>
              <a:t>Duygu</a:t>
            </a:r>
            <a:r>
              <a:rPr sz="5200" dirty="0"/>
              <a:t>	</a:t>
            </a:r>
            <a:r>
              <a:rPr sz="5200" spc="690" dirty="0"/>
              <a:t>Düzenleme</a:t>
            </a:r>
            <a:r>
              <a:rPr sz="5200" dirty="0"/>
              <a:t>	</a:t>
            </a:r>
            <a:r>
              <a:rPr sz="5200" spc="575" dirty="0"/>
              <a:t>(Duygusal </a:t>
            </a:r>
            <a:r>
              <a:rPr sz="5200" spc="590" dirty="0"/>
              <a:t>Regülasyon)</a:t>
            </a:r>
            <a:r>
              <a:rPr sz="5200" dirty="0"/>
              <a:t>	</a:t>
            </a:r>
            <a:r>
              <a:rPr sz="5200" spc="620" dirty="0"/>
              <a:t>Becerisi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611332" y="2774538"/>
            <a:ext cx="12085320" cy="662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25" dirty="0">
                <a:latin typeface="Georgia"/>
                <a:cs typeface="Georgia"/>
              </a:rPr>
              <a:t>Dünyaya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yeni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gelmiş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90" dirty="0">
                <a:latin typeface="Georgia"/>
                <a:cs typeface="Georgia"/>
              </a:rPr>
              <a:t>bebek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için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yaşadığı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her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duygu </a:t>
            </a:r>
            <a:r>
              <a:rPr sz="3400" spc="185" dirty="0">
                <a:latin typeface="Georgia"/>
                <a:cs typeface="Georgia"/>
              </a:rPr>
              <a:t>yenidir.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90" dirty="0">
                <a:latin typeface="Georgia"/>
                <a:cs typeface="Georgia"/>
              </a:rPr>
              <a:t>Bebek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yaşarken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hissettiklerini </a:t>
            </a:r>
            <a:r>
              <a:rPr sz="3400" spc="195" dirty="0">
                <a:latin typeface="Georgia"/>
                <a:cs typeface="Georgia"/>
              </a:rPr>
              <a:t>anlamlandırması,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tanımlaması</a:t>
            </a:r>
            <a:r>
              <a:rPr sz="3400" spc="285" dirty="0">
                <a:latin typeface="Georgia"/>
                <a:cs typeface="Georgia"/>
              </a:rPr>
              <a:t> ve </a:t>
            </a:r>
            <a:r>
              <a:rPr sz="3400" spc="229" dirty="0">
                <a:latin typeface="Georgia"/>
                <a:cs typeface="Georgia"/>
              </a:rPr>
              <a:t>denetlemesi  </a:t>
            </a:r>
            <a:r>
              <a:rPr sz="3400" spc="204" dirty="0">
                <a:latin typeface="Georgia"/>
                <a:cs typeface="Georgia"/>
              </a:rPr>
              <a:t>mümkün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olmaz.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Bebeğin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duygularını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denetlemeden </a:t>
            </a:r>
            <a:r>
              <a:rPr sz="3400" spc="225" dirty="0">
                <a:latin typeface="Georgia"/>
                <a:cs typeface="Georgia"/>
              </a:rPr>
              <a:t>yaşayabilmesi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dışavurabilmesi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yaşamsal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bir </a:t>
            </a:r>
            <a:r>
              <a:rPr sz="3400" spc="180" dirty="0">
                <a:latin typeface="Georgia"/>
                <a:cs typeface="Georgia"/>
              </a:rPr>
              <a:t>fonksiyon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taşır,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çünkü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90" dirty="0">
                <a:latin typeface="Georgia"/>
                <a:cs typeface="Georgia"/>
              </a:rPr>
              <a:t>bebek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ihtiyaçlarını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duyurmak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180" dirty="0">
                <a:latin typeface="Georgia"/>
                <a:cs typeface="Georgia"/>
              </a:rPr>
              <a:t>karşılık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almak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için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duygularını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olduğu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haliyle </a:t>
            </a:r>
            <a:r>
              <a:rPr sz="3400" spc="250" dirty="0">
                <a:latin typeface="Georgia"/>
                <a:cs typeface="Georgia"/>
              </a:rPr>
              <a:t>ebeveynine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yansıtarak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onunla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iletişim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kurar.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Bebeğin </a:t>
            </a:r>
            <a:r>
              <a:rPr sz="3400" spc="215" dirty="0">
                <a:latin typeface="Georgia"/>
                <a:cs typeface="Georgia"/>
              </a:rPr>
              <a:t>çağrısını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duyan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ebeveyn,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onun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ihtiyaçlarının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neler </a:t>
            </a:r>
            <a:r>
              <a:rPr sz="3400" spc="215" dirty="0">
                <a:latin typeface="Georgia"/>
                <a:cs typeface="Georgia"/>
              </a:rPr>
              <a:t>olabileceğini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anlamaya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çalışır</a:t>
            </a:r>
            <a:r>
              <a:rPr sz="3400" spc="285" dirty="0">
                <a:latin typeface="Georgia"/>
                <a:cs typeface="Georgia"/>
              </a:rPr>
              <a:t> 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bunları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elinden </a:t>
            </a:r>
            <a:r>
              <a:rPr sz="3400" spc="250" dirty="0">
                <a:latin typeface="Georgia"/>
                <a:cs typeface="Georgia"/>
              </a:rPr>
              <a:t>geldiğince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karşılamaya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koyulur.</a:t>
            </a:r>
            <a:endParaRPr sz="3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941931" y="82914"/>
            <a:ext cx="4346575" cy="10204450"/>
            <a:chOff x="13941931" y="82914"/>
            <a:chExt cx="4346575" cy="10204450"/>
          </a:xfrm>
        </p:grpSpPr>
        <p:sp>
          <p:nvSpPr>
            <p:cNvPr id="5" name="object 5"/>
            <p:cNvSpPr/>
            <p:nvPr/>
          </p:nvSpPr>
          <p:spPr>
            <a:xfrm>
              <a:off x="13941931" y="82914"/>
              <a:ext cx="4346575" cy="10156190"/>
            </a:xfrm>
            <a:custGeom>
              <a:avLst/>
              <a:gdLst/>
              <a:ahLst/>
              <a:cxnLst/>
              <a:rect l="l" t="t" r="r" b="b"/>
              <a:pathLst>
                <a:path w="4346575" h="10156190">
                  <a:moveTo>
                    <a:pt x="4346028" y="0"/>
                  </a:moveTo>
                  <a:lnTo>
                    <a:pt x="4290585" y="8871"/>
                  </a:lnTo>
                  <a:lnTo>
                    <a:pt x="4244419" y="16762"/>
                  </a:lnTo>
                  <a:lnTo>
                    <a:pt x="4198395" y="25060"/>
                  </a:lnTo>
                  <a:lnTo>
                    <a:pt x="4152514" y="33764"/>
                  </a:lnTo>
                  <a:lnTo>
                    <a:pt x="4106778" y="42872"/>
                  </a:lnTo>
                  <a:lnTo>
                    <a:pt x="4061189" y="52382"/>
                  </a:lnTo>
                  <a:lnTo>
                    <a:pt x="4015750" y="62292"/>
                  </a:lnTo>
                  <a:lnTo>
                    <a:pt x="3970461" y="72600"/>
                  </a:lnTo>
                  <a:lnTo>
                    <a:pt x="3925325" y="83304"/>
                  </a:lnTo>
                  <a:lnTo>
                    <a:pt x="3880343" y="94403"/>
                  </a:lnTo>
                  <a:lnTo>
                    <a:pt x="3835519" y="105894"/>
                  </a:lnTo>
                  <a:lnTo>
                    <a:pt x="3790853" y="117776"/>
                  </a:lnTo>
                  <a:lnTo>
                    <a:pt x="3746348" y="130046"/>
                  </a:lnTo>
                  <a:lnTo>
                    <a:pt x="3702006" y="142703"/>
                  </a:lnTo>
                  <a:lnTo>
                    <a:pt x="3657828" y="155744"/>
                  </a:lnTo>
                  <a:lnTo>
                    <a:pt x="3613816" y="169169"/>
                  </a:lnTo>
                  <a:lnTo>
                    <a:pt x="3569973" y="182974"/>
                  </a:lnTo>
                  <a:lnTo>
                    <a:pt x="3526300" y="197158"/>
                  </a:lnTo>
                  <a:lnTo>
                    <a:pt x="3482800" y="211719"/>
                  </a:lnTo>
                  <a:lnTo>
                    <a:pt x="3439474" y="226655"/>
                  </a:lnTo>
                  <a:lnTo>
                    <a:pt x="3396323" y="241965"/>
                  </a:lnTo>
                  <a:lnTo>
                    <a:pt x="3353351" y="257646"/>
                  </a:lnTo>
                  <a:lnTo>
                    <a:pt x="3310560" y="273696"/>
                  </a:lnTo>
                  <a:lnTo>
                    <a:pt x="3267950" y="290113"/>
                  </a:lnTo>
                  <a:lnTo>
                    <a:pt x="3225524" y="306896"/>
                  </a:lnTo>
                  <a:lnTo>
                    <a:pt x="3183283" y="324042"/>
                  </a:lnTo>
                  <a:lnTo>
                    <a:pt x="3141231" y="341550"/>
                  </a:lnTo>
                  <a:lnTo>
                    <a:pt x="3099369" y="359418"/>
                  </a:lnTo>
                  <a:lnTo>
                    <a:pt x="3057698" y="377644"/>
                  </a:lnTo>
                  <a:lnTo>
                    <a:pt x="3016221" y="396225"/>
                  </a:lnTo>
                  <a:lnTo>
                    <a:pt x="2974939" y="415161"/>
                  </a:lnTo>
                  <a:lnTo>
                    <a:pt x="2933855" y="434448"/>
                  </a:lnTo>
                  <a:lnTo>
                    <a:pt x="2892970" y="454086"/>
                  </a:lnTo>
                  <a:lnTo>
                    <a:pt x="2852287" y="474072"/>
                  </a:lnTo>
                  <a:lnTo>
                    <a:pt x="2811807" y="494404"/>
                  </a:lnTo>
                  <a:lnTo>
                    <a:pt x="2771532" y="515080"/>
                  </a:lnTo>
                  <a:lnTo>
                    <a:pt x="2731465" y="536099"/>
                  </a:lnTo>
                  <a:lnTo>
                    <a:pt x="2691607" y="557459"/>
                  </a:lnTo>
                  <a:lnTo>
                    <a:pt x="2651960" y="579157"/>
                  </a:lnTo>
                  <a:lnTo>
                    <a:pt x="2612525" y="601191"/>
                  </a:lnTo>
                  <a:lnTo>
                    <a:pt x="2573306" y="623561"/>
                  </a:lnTo>
                  <a:lnTo>
                    <a:pt x="2534304" y="646263"/>
                  </a:lnTo>
                  <a:lnTo>
                    <a:pt x="2495521" y="669296"/>
                  </a:lnTo>
                  <a:lnTo>
                    <a:pt x="2456958" y="692658"/>
                  </a:lnTo>
                  <a:lnTo>
                    <a:pt x="2418619" y="716347"/>
                  </a:lnTo>
                  <a:lnTo>
                    <a:pt x="2380504" y="740361"/>
                  </a:lnTo>
                  <a:lnTo>
                    <a:pt x="2342615" y="764699"/>
                  </a:lnTo>
                  <a:lnTo>
                    <a:pt x="2304955" y="789357"/>
                  </a:lnTo>
                  <a:lnTo>
                    <a:pt x="2267526" y="814335"/>
                  </a:lnTo>
                  <a:lnTo>
                    <a:pt x="2230329" y="839631"/>
                  </a:lnTo>
                  <a:lnTo>
                    <a:pt x="2193367" y="865242"/>
                  </a:lnTo>
                  <a:lnTo>
                    <a:pt x="2156641" y="891167"/>
                  </a:lnTo>
                  <a:lnTo>
                    <a:pt x="2120153" y="917403"/>
                  </a:lnTo>
                  <a:lnTo>
                    <a:pt x="2083905" y="943949"/>
                  </a:lnTo>
                  <a:lnTo>
                    <a:pt x="2047900" y="970803"/>
                  </a:lnTo>
                  <a:lnTo>
                    <a:pt x="2012138" y="997963"/>
                  </a:lnTo>
                  <a:lnTo>
                    <a:pt x="1976623" y="1025426"/>
                  </a:lnTo>
                  <a:lnTo>
                    <a:pt x="1941356" y="1053192"/>
                  </a:lnTo>
                  <a:lnTo>
                    <a:pt x="1906338" y="1081258"/>
                  </a:lnTo>
                  <a:lnTo>
                    <a:pt x="1871573" y="1109622"/>
                  </a:lnTo>
                  <a:lnTo>
                    <a:pt x="1837061" y="1138283"/>
                  </a:lnTo>
                  <a:lnTo>
                    <a:pt x="1802805" y="1167238"/>
                  </a:lnTo>
                  <a:lnTo>
                    <a:pt x="1768807" y="1196485"/>
                  </a:lnTo>
                  <a:lnTo>
                    <a:pt x="1735068" y="1226023"/>
                  </a:lnTo>
                  <a:lnTo>
                    <a:pt x="1701591" y="1255849"/>
                  </a:lnTo>
                  <a:lnTo>
                    <a:pt x="1668378" y="1285963"/>
                  </a:lnTo>
                  <a:lnTo>
                    <a:pt x="1635430" y="1316361"/>
                  </a:lnTo>
                  <a:lnTo>
                    <a:pt x="1602749" y="1347041"/>
                  </a:lnTo>
                  <a:lnTo>
                    <a:pt x="1570337" y="1378003"/>
                  </a:lnTo>
                  <a:lnTo>
                    <a:pt x="1538197" y="1409244"/>
                  </a:lnTo>
                  <a:lnTo>
                    <a:pt x="1506331" y="1440762"/>
                  </a:lnTo>
                  <a:lnTo>
                    <a:pt x="1474739" y="1472555"/>
                  </a:lnTo>
                  <a:lnTo>
                    <a:pt x="1443424" y="1504621"/>
                  </a:lnTo>
                  <a:lnTo>
                    <a:pt x="1412389" y="1536958"/>
                  </a:lnTo>
                  <a:lnTo>
                    <a:pt x="1381634" y="1569565"/>
                  </a:lnTo>
                  <a:lnTo>
                    <a:pt x="1351162" y="1602439"/>
                  </a:lnTo>
                  <a:lnTo>
                    <a:pt x="1320976" y="1635579"/>
                  </a:lnTo>
                  <a:lnTo>
                    <a:pt x="1291076" y="1668983"/>
                  </a:lnTo>
                  <a:lnTo>
                    <a:pt x="1261464" y="1702648"/>
                  </a:lnTo>
                  <a:lnTo>
                    <a:pt x="1232144" y="1736573"/>
                  </a:lnTo>
                  <a:lnTo>
                    <a:pt x="1203116" y="1770756"/>
                  </a:lnTo>
                  <a:lnTo>
                    <a:pt x="1174383" y="1805195"/>
                  </a:lnTo>
                  <a:lnTo>
                    <a:pt x="1145946" y="1839888"/>
                  </a:lnTo>
                  <a:lnTo>
                    <a:pt x="1117807" y="1874833"/>
                  </a:lnTo>
                  <a:lnTo>
                    <a:pt x="1089969" y="1910028"/>
                  </a:lnTo>
                  <a:lnTo>
                    <a:pt x="1062434" y="1945471"/>
                  </a:lnTo>
                  <a:lnTo>
                    <a:pt x="1035202" y="1981161"/>
                  </a:lnTo>
                  <a:lnTo>
                    <a:pt x="1008277" y="2017095"/>
                  </a:lnTo>
                  <a:lnTo>
                    <a:pt x="981660" y="2053271"/>
                  </a:lnTo>
                  <a:lnTo>
                    <a:pt x="955353" y="2089688"/>
                  </a:lnTo>
                  <a:lnTo>
                    <a:pt x="929358" y="2126344"/>
                  </a:lnTo>
                  <a:lnTo>
                    <a:pt x="903677" y="2163237"/>
                  </a:lnTo>
                  <a:lnTo>
                    <a:pt x="878312" y="2200364"/>
                  </a:lnTo>
                  <a:lnTo>
                    <a:pt x="853265" y="2237724"/>
                  </a:lnTo>
                  <a:lnTo>
                    <a:pt x="828538" y="2275315"/>
                  </a:lnTo>
                  <a:lnTo>
                    <a:pt x="804132" y="2313135"/>
                  </a:lnTo>
                  <a:lnTo>
                    <a:pt x="780050" y="2351183"/>
                  </a:lnTo>
                  <a:lnTo>
                    <a:pt x="756294" y="2389455"/>
                  </a:lnTo>
                  <a:lnTo>
                    <a:pt x="732865" y="2427951"/>
                  </a:lnTo>
                  <a:lnTo>
                    <a:pt x="709766" y="2466668"/>
                  </a:lnTo>
                  <a:lnTo>
                    <a:pt x="686999" y="2505604"/>
                  </a:lnTo>
                  <a:lnTo>
                    <a:pt x="664564" y="2544758"/>
                  </a:lnTo>
                  <a:lnTo>
                    <a:pt x="642465" y="2584128"/>
                  </a:lnTo>
                  <a:lnTo>
                    <a:pt x="620703" y="2623711"/>
                  </a:lnTo>
                  <a:lnTo>
                    <a:pt x="599281" y="2663506"/>
                  </a:lnTo>
                  <a:lnTo>
                    <a:pt x="578200" y="2703510"/>
                  </a:lnTo>
                  <a:lnTo>
                    <a:pt x="557461" y="2743723"/>
                  </a:lnTo>
                  <a:lnTo>
                    <a:pt x="537068" y="2784142"/>
                  </a:lnTo>
                  <a:lnTo>
                    <a:pt x="517022" y="2824764"/>
                  </a:lnTo>
                  <a:lnTo>
                    <a:pt x="497324" y="2865589"/>
                  </a:lnTo>
                  <a:lnTo>
                    <a:pt x="477978" y="2906614"/>
                  </a:lnTo>
                  <a:lnTo>
                    <a:pt x="458984" y="2947837"/>
                  </a:lnTo>
                  <a:lnTo>
                    <a:pt x="440345" y="2989257"/>
                  </a:lnTo>
                  <a:lnTo>
                    <a:pt x="422063" y="3030871"/>
                  </a:lnTo>
                  <a:lnTo>
                    <a:pt x="404139" y="3072677"/>
                  </a:lnTo>
                  <a:lnTo>
                    <a:pt x="386576" y="3114674"/>
                  </a:lnTo>
                  <a:lnTo>
                    <a:pt x="369376" y="3156860"/>
                  </a:lnTo>
                  <a:lnTo>
                    <a:pt x="352539" y="3199233"/>
                  </a:lnTo>
                  <a:lnTo>
                    <a:pt x="336070" y="3241790"/>
                  </a:lnTo>
                  <a:lnTo>
                    <a:pt x="319968" y="3284530"/>
                  </a:lnTo>
                  <a:lnTo>
                    <a:pt x="304237" y="3327452"/>
                  </a:lnTo>
                  <a:lnTo>
                    <a:pt x="288878" y="3370552"/>
                  </a:lnTo>
                  <a:lnTo>
                    <a:pt x="273893" y="3413829"/>
                  </a:lnTo>
                  <a:lnTo>
                    <a:pt x="259285" y="3457282"/>
                  </a:lnTo>
                  <a:lnTo>
                    <a:pt x="245054" y="3500908"/>
                  </a:lnTo>
                  <a:lnTo>
                    <a:pt x="231203" y="3544705"/>
                  </a:lnTo>
                  <a:lnTo>
                    <a:pt x="217735" y="3588672"/>
                  </a:lnTo>
                  <a:lnTo>
                    <a:pt x="204650" y="3632806"/>
                  </a:lnTo>
                  <a:lnTo>
                    <a:pt x="191950" y="3677106"/>
                  </a:lnTo>
                  <a:lnTo>
                    <a:pt x="179639" y="3721570"/>
                  </a:lnTo>
                  <a:lnTo>
                    <a:pt x="167717" y="3766195"/>
                  </a:lnTo>
                  <a:lnTo>
                    <a:pt x="156187" y="3810981"/>
                  </a:lnTo>
                  <a:lnTo>
                    <a:pt x="145051" y="3855924"/>
                  </a:lnTo>
                  <a:lnTo>
                    <a:pt x="134310" y="3901023"/>
                  </a:lnTo>
                  <a:lnTo>
                    <a:pt x="123966" y="3946276"/>
                  </a:lnTo>
                  <a:lnTo>
                    <a:pt x="114022" y="3991681"/>
                  </a:lnTo>
                  <a:lnTo>
                    <a:pt x="104479" y="4037237"/>
                  </a:lnTo>
                  <a:lnTo>
                    <a:pt x="95339" y="4082941"/>
                  </a:lnTo>
                  <a:lnTo>
                    <a:pt x="86605" y="4128791"/>
                  </a:lnTo>
                  <a:lnTo>
                    <a:pt x="78278" y="4174786"/>
                  </a:lnTo>
                  <a:lnTo>
                    <a:pt x="70360" y="4220923"/>
                  </a:lnTo>
                  <a:lnTo>
                    <a:pt x="62852" y="4267201"/>
                  </a:lnTo>
                  <a:lnTo>
                    <a:pt x="55758" y="4313617"/>
                  </a:lnTo>
                  <a:lnTo>
                    <a:pt x="49079" y="4360171"/>
                  </a:lnTo>
                  <a:lnTo>
                    <a:pt x="42817" y="4406859"/>
                  </a:lnTo>
                  <a:lnTo>
                    <a:pt x="36973" y="4453680"/>
                  </a:lnTo>
                  <a:lnTo>
                    <a:pt x="31550" y="4500632"/>
                  </a:lnTo>
                  <a:lnTo>
                    <a:pt x="26550" y="4547713"/>
                  </a:lnTo>
                  <a:lnTo>
                    <a:pt x="21974" y="4594922"/>
                  </a:lnTo>
                  <a:lnTo>
                    <a:pt x="17825" y="4642256"/>
                  </a:lnTo>
                  <a:lnTo>
                    <a:pt x="14105" y="4689713"/>
                  </a:lnTo>
                  <a:lnTo>
                    <a:pt x="10815" y="4737291"/>
                  </a:lnTo>
                  <a:lnTo>
                    <a:pt x="7957" y="4784989"/>
                  </a:lnTo>
                  <a:lnTo>
                    <a:pt x="5534" y="4832804"/>
                  </a:lnTo>
                  <a:lnTo>
                    <a:pt x="3547" y="4880735"/>
                  </a:lnTo>
                  <a:lnTo>
                    <a:pt x="1998" y="4928780"/>
                  </a:lnTo>
                  <a:lnTo>
                    <a:pt x="889" y="4976937"/>
                  </a:lnTo>
                  <a:lnTo>
                    <a:pt x="222" y="5025203"/>
                  </a:lnTo>
                  <a:lnTo>
                    <a:pt x="0" y="5073577"/>
                  </a:lnTo>
                  <a:lnTo>
                    <a:pt x="222" y="5121952"/>
                  </a:lnTo>
                  <a:lnTo>
                    <a:pt x="889" y="5170221"/>
                  </a:lnTo>
                  <a:lnTo>
                    <a:pt x="1998" y="5218381"/>
                  </a:lnTo>
                  <a:lnTo>
                    <a:pt x="3547" y="5266432"/>
                  </a:lnTo>
                  <a:lnTo>
                    <a:pt x="5534" y="5314370"/>
                  </a:lnTo>
                  <a:lnTo>
                    <a:pt x="7957" y="5362194"/>
                  </a:lnTo>
                  <a:lnTo>
                    <a:pt x="10815" y="5409902"/>
                  </a:lnTo>
                  <a:lnTo>
                    <a:pt x="14105" y="5457493"/>
                  </a:lnTo>
                  <a:lnTo>
                    <a:pt x="17825" y="5504963"/>
                  </a:lnTo>
                  <a:lnTo>
                    <a:pt x="21974" y="5552312"/>
                  </a:lnTo>
                  <a:lnTo>
                    <a:pt x="26550" y="5599536"/>
                  </a:lnTo>
                  <a:lnTo>
                    <a:pt x="31550" y="5646636"/>
                  </a:lnTo>
                  <a:lnTo>
                    <a:pt x="36973" y="5693607"/>
                  </a:lnTo>
                  <a:lnTo>
                    <a:pt x="42817" y="5740449"/>
                  </a:lnTo>
                  <a:lnTo>
                    <a:pt x="49079" y="5787160"/>
                  </a:lnTo>
                  <a:lnTo>
                    <a:pt x="55758" y="5833737"/>
                  </a:lnTo>
                  <a:lnTo>
                    <a:pt x="62852" y="5880178"/>
                  </a:lnTo>
                  <a:lnTo>
                    <a:pt x="70360" y="5926482"/>
                  </a:lnTo>
                  <a:lnTo>
                    <a:pt x="78278" y="5972647"/>
                  </a:lnTo>
                  <a:lnTo>
                    <a:pt x="86605" y="6018671"/>
                  </a:lnTo>
                  <a:lnTo>
                    <a:pt x="95339" y="6064552"/>
                  </a:lnTo>
                  <a:lnTo>
                    <a:pt x="104479" y="6110287"/>
                  </a:lnTo>
                  <a:lnTo>
                    <a:pt x="114022" y="6155876"/>
                  </a:lnTo>
                  <a:lnTo>
                    <a:pt x="123966" y="6201315"/>
                  </a:lnTo>
                  <a:lnTo>
                    <a:pt x="134310" y="6246604"/>
                  </a:lnTo>
                  <a:lnTo>
                    <a:pt x="145051" y="6291739"/>
                  </a:lnTo>
                  <a:lnTo>
                    <a:pt x="156187" y="6336720"/>
                  </a:lnTo>
                  <a:lnTo>
                    <a:pt x="167717" y="6381544"/>
                  </a:lnTo>
                  <a:lnTo>
                    <a:pt x="179639" y="6426210"/>
                  </a:lnTo>
                  <a:lnTo>
                    <a:pt x="191950" y="6470715"/>
                  </a:lnTo>
                  <a:lnTo>
                    <a:pt x="204650" y="6515057"/>
                  </a:lnTo>
                  <a:lnTo>
                    <a:pt x="217735" y="6559234"/>
                  </a:lnTo>
                  <a:lnTo>
                    <a:pt x="231203" y="6603246"/>
                  </a:lnTo>
                  <a:lnTo>
                    <a:pt x="245054" y="6647089"/>
                  </a:lnTo>
                  <a:lnTo>
                    <a:pt x="259285" y="6690761"/>
                  </a:lnTo>
                  <a:lnTo>
                    <a:pt x="273893" y="6734261"/>
                  </a:lnTo>
                  <a:lnTo>
                    <a:pt x="288878" y="6777587"/>
                  </a:lnTo>
                  <a:lnTo>
                    <a:pt x="304237" y="6820737"/>
                  </a:lnTo>
                  <a:lnTo>
                    <a:pt x="319968" y="6863709"/>
                  </a:lnTo>
                  <a:lnTo>
                    <a:pt x="336070" y="6906501"/>
                  </a:lnTo>
                  <a:lnTo>
                    <a:pt x="352539" y="6949111"/>
                  </a:lnTo>
                  <a:lnTo>
                    <a:pt x="369376" y="6991536"/>
                  </a:lnTo>
                  <a:lnTo>
                    <a:pt x="386576" y="7033776"/>
                  </a:lnTo>
                  <a:lnTo>
                    <a:pt x="404139" y="7075829"/>
                  </a:lnTo>
                  <a:lnTo>
                    <a:pt x="422063" y="7117691"/>
                  </a:lnTo>
                  <a:lnTo>
                    <a:pt x="440345" y="7159362"/>
                  </a:lnTo>
                  <a:lnTo>
                    <a:pt x="458984" y="7200839"/>
                  </a:lnTo>
                  <a:lnTo>
                    <a:pt x="477978" y="7242120"/>
                  </a:lnTo>
                  <a:lnTo>
                    <a:pt x="497324" y="7283204"/>
                  </a:lnTo>
                  <a:lnTo>
                    <a:pt x="517022" y="7324089"/>
                  </a:lnTo>
                  <a:lnTo>
                    <a:pt x="537068" y="7364772"/>
                  </a:lnTo>
                  <a:lnTo>
                    <a:pt x="557461" y="7405252"/>
                  </a:lnTo>
                  <a:lnTo>
                    <a:pt x="578200" y="7445526"/>
                  </a:lnTo>
                  <a:lnTo>
                    <a:pt x="599281" y="7485594"/>
                  </a:lnTo>
                  <a:lnTo>
                    <a:pt x="620703" y="7525452"/>
                  </a:lnTo>
                  <a:lnTo>
                    <a:pt x="642465" y="7565099"/>
                  </a:lnTo>
                  <a:lnTo>
                    <a:pt x="664564" y="7604533"/>
                  </a:lnTo>
                  <a:lnTo>
                    <a:pt x="686999" y="7643752"/>
                  </a:lnTo>
                  <a:lnTo>
                    <a:pt x="709766" y="7682754"/>
                  </a:lnTo>
                  <a:lnTo>
                    <a:pt x="732865" y="7721537"/>
                  </a:lnTo>
                  <a:lnTo>
                    <a:pt x="756294" y="7760100"/>
                  </a:lnTo>
                  <a:lnTo>
                    <a:pt x="780050" y="7798440"/>
                  </a:lnTo>
                  <a:lnTo>
                    <a:pt x="804132" y="7836555"/>
                  </a:lnTo>
                  <a:lnTo>
                    <a:pt x="828538" y="7874443"/>
                  </a:lnTo>
                  <a:lnTo>
                    <a:pt x="853265" y="7912103"/>
                  </a:lnTo>
                  <a:lnTo>
                    <a:pt x="878312" y="7949532"/>
                  </a:lnTo>
                  <a:lnTo>
                    <a:pt x="903677" y="7986729"/>
                  </a:lnTo>
                  <a:lnTo>
                    <a:pt x="929358" y="8023692"/>
                  </a:lnTo>
                  <a:lnTo>
                    <a:pt x="955353" y="8060418"/>
                  </a:lnTo>
                  <a:lnTo>
                    <a:pt x="981660" y="8096906"/>
                  </a:lnTo>
                  <a:lnTo>
                    <a:pt x="1008277" y="8133153"/>
                  </a:lnTo>
                  <a:lnTo>
                    <a:pt x="1035202" y="8169159"/>
                  </a:lnTo>
                  <a:lnTo>
                    <a:pt x="1062434" y="8204920"/>
                  </a:lnTo>
                  <a:lnTo>
                    <a:pt x="1089969" y="8240436"/>
                  </a:lnTo>
                  <a:lnTo>
                    <a:pt x="1117807" y="8275703"/>
                  </a:lnTo>
                  <a:lnTo>
                    <a:pt x="1145946" y="8310720"/>
                  </a:lnTo>
                  <a:lnTo>
                    <a:pt x="1174383" y="8345486"/>
                  </a:lnTo>
                  <a:lnTo>
                    <a:pt x="1203116" y="8379998"/>
                  </a:lnTo>
                  <a:lnTo>
                    <a:pt x="1232144" y="8414254"/>
                  </a:lnTo>
                  <a:lnTo>
                    <a:pt x="1261464" y="8448252"/>
                  </a:lnTo>
                  <a:lnTo>
                    <a:pt x="1291076" y="8481991"/>
                  </a:lnTo>
                  <a:lnTo>
                    <a:pt x="1320976" y="8515468"/>
                  </a:lnTo>
                  <a:lnTo>
                    <a:pt x="1351162" y="8548682"/>
                  </a:lnTo>
                  <a:lnTo>
                    <a:pt x="1381634" y="8581630"/>
                  </a:lnTo>
                  <a:lnTo>
                    <a:pt x="1412389" y="8614311"/>
                  </a:lnTo>
                  <a:lnTo>
                    <a:pt x="1443424" y="8646722"/>
                  </a:lnTo>
                  <a:lnTo>
                    <a:pt x="1474739" y="8678862"/>
                  </a:lnTo>
                  <a:lnTo>
                    <a:pt x="1506331" y="8710729"/>
                  </a:lnTo>
                  <a:lnTo>
                    <a:pt x="1538197" y="8742321"/>
                  </a:lnTo>
                  <a:lnTo>
                    <a:pt x="1570337" y="8773636"/>
                  </a:lnTo>
                  <a:lnTo>
                    <a:pt x="1602749" y="8804672"/>
                  </a:lnTo>
                  <a:lnTo>
                    <a:pt x="1635430" y="8835426"/>
                  </a:lnTo>
                  <a:lnTo>
                    <a:pt x="1668378" y="8865898"/>
                  </a:lnTo>
                  <a:lnTo>
                    <a:pt x="1701591" y="8896085"/>
                  </a:lnTo>
                  <a:lnTo>
                    <a:pt x="1735068" y="8925985"/>
                  </a:lnTo>
                  <a:lnTo>
                    <a:pt x="1768807" y="8955597"/>
                  </a:lnTo>
                  <a:lnTo>
                    <a:pt x="1802805" y="8984917"/>
                  </a:lnTo>
                  <a:lnTo>
                    <a:pt x="1837061" y="9013946"/>
                  </a:lnTo>
                  <a:lnTo>
                    <a:pt x="1871573" y="9042679"/>
                  </a:lnTo>
                  <a:lnTo>
                    <a:pt x="1906338" y="9071116"/>
                  </a:lnTo>
                  <a:lnTo>
                    <a:pt x="1941356" y="9099255"/>
                  </a:lnTo>
                  <a:lnTo>
                    <a:pt x="1976623" y="9127093"/>
                  </a:lnTo>
                  <a:lnTo>
                    <a:pt x="2012138" y="9154629"/>
                  </a:lnTo>
                  <a:lnTo>
                    <a:pt x="2047900" y="9181860"/>
                  </a:lnTo>
                  <a:lnTo>
                    <a:pt x="2083905" y="9208786"/>
                  </a:lnTo>
                  <a:lnTo>
                    <a:pt x="2120153" y="9235403"/>
                  </a:lnTo>
                  <a:lnTo>
                    <a:pt x="2156641" y="9261710"/>
                  </a:lnTo>
                  <a:lnTo>
                    <a:pt x="2193367" y="9287705"/>
                  </a:lnTo>
                  <a:lnTo>
                    <a:pt x="2230329" y="9313386"/>
                  </a:lnTo>
                  <a:lnTo>
                    <a:pt x="2267526" y="9338751"/>
                  </a:lnTo>
                  <a:lnTo>
                    <a:pt x="2304955" y="9363798"/>
                  </a:lnTo>
                  <a:lnTo>
                    <a:pt x="2342615" y="9388526"/>
                  </a:lnTo>
                  <a:lnTo>
                    <a:pt x="2380504" y="9412932"/>
                  </a:lnTo>
                  <a:lnTo>
                    <a:pt x="2418619" y="9437014"/>
                  </a:lnTo>
                  <a:lnTo>
                    <a:pt x="2456958" y="9460770"/>
                  </a:lnTo>
                  <a:lnTo>
                    <a:pt x="2495521" y="9484199"/>
                  </a:lnTo>
                  <a:lnTo>
                    <a:pt x="2534304" y="9507298"/>
                  </a:lnTo>
                  <a:lnTo>
                    <a:pt x="2573306" y="9530066"/>
                  </a:lnTo>
                  <a:lnTo>
                    <a:pt x="2612525" y="9552501"/>
                  </a:lnTo>
                  <a:lnTo>
                    <a:pt x="2651960" y="9574600"/>
                  </a:lnTo>
                  <a:lnTo>
                    <a:pt x="2691607" y="9596362"/>
                  </a:lnTo>
                  <a:lnTo>
                    <a:pt x="2731465" y="9617785"/>
                  </a:lnTo>
                  <a:lnTo>
                    <a:pt x="2771532" y="9638866"/>
                  </a:lnTo>
                  <a:lnTo>
                    <a:pt x="2811807" y="9659605"/>
                  </a:lnTo>
                  <a:lnTo>
                    <a:pt x="2852287" y="9679998"/>
                  </a:lnTo>
                  <a:lnTo>
                    <a:pt x="2892970" y="9700045"/>
                  </a:lnTo>
                  <a:lnTo>
                    <a:pt x="2933855" y="9719742"/>
                  </a:lnTo>
                  <a:lnTo>
                    <a:pt x="2974939" y="9739089"/>
                  </a:lnTo>
                  <a:lnTo>
                    <a:pt x="3016221" y="9758083"/>
                  </a:lnTo>
                  <a:lnTo>
                    <a:pt x="3057698" y="9776722"/>
                  </a:lnTo>
                  <a:lnTo>
                    <a:pt x="3099369" y="9795004"/>
                  </a:lnTo>
                  <a:lnTo>
                    <a:pt x="3141231" y="9812928"/>
                  </a:lnTo>
                  <a:lnTo>
                    <a:pt x="3183283" y="9830491"/>
                  </a:lnTo>
                  <a:lnTo>
                    <a:pt x="3225524" y="9847692"/>
                  </a:lnTo>
                  <a:lnTo>
                    <a:pt x="3267950" y="9864528"/>
                  </a:lnTo>
                  <a:lnTo>
                    <a:pt x="3310560" y="9880998"/>
                  </a:lnTo>
                  <a:lnTo>
                    <a:pt x="3353351" y="9897100"/>
                  </a:lnTo>
                  <a:lnTo>
                    <a:pt x="3396323" y="9912831"/>
                  </a:lnTo>
                  <a:lnTo>
                    <a:pt x="3439474" y="9928190"/>
                  </a:lnTo>
                  <a:lnTo>
                    <a:pt x="3482800" y="9943175"/>
                  </a:lnTo>
                  <a:lnTo>
                    <a:pt x="3526300" y="9957784"/>
                  </a:lnTo>
                  <a:lnTo>
                    <a:pt x="3569973" y="9972015"/>
                  </a:lnTo>
                  <a:lnTo>
                    <a:pt x="3613816" y="9985866"/>
                  </a:lnTo>
                  <a:lnTo>
                    <a:pt x="3657828" y="9999335"/>
                  </a:lnTo>
                  <a:lnTo>
                    <a:pt x="3702006" y="10012420"/>
                  </a:lnTo>
                  <a:lnTo>
                    <a:pt x="3746348" y="10025119"/>
                  </a:lnTo>
                  <a:lnTo>
                    <a:pt x="3790853" y="10037431"/>
                  </a:lnTo>
                  <a:lnTo>
                    <a:pt x="3835519" y="10049353"/>
                  </a:lnTo>
                  <a:lnTo>
                    <a:pt x="3880343" y="10060883"/>
                  </a:lnTo>
                  <a:lnTo>
                    <a:pt x="3925325" y="10072019"/>
                  </a:lnTo>
                  <a:lnTo>
                    <a:pt x="3970461" y="10082761"/>
                  </a:lnTo>
                  <a:lnTo>
                    <a:pt x="4015750" y="10093104"/>
                  </a:lnTo>
                  <a:lnTo>
                    <a:pt x="4061189" y="10103049"/>
                  </a:lnTo>
                  <a:lnTo>
                    <a:pt x="4106778" y="10112592"/>
                  </a:lnTo>
                  <a:lnTo>
                    <a:pt x="4152514" y="10121731"/>
                  </a:lnTo>
                  <a:lnTo>
                    <a:pt x="4198395" y="10130466"/>
                  </a:lnTo>
                  <a:lnTo>
                    <a:pt x="4244419" y="10138793"/>
                  </a:lnTo>
                  <a:lnTo>
                    <a:pt x="4290585" y="10146712"/>
                  </a:lnTo>
                  <a:lnTo>
                    <a:pt x="4336889" y="10154219"/>
                  </a:lnTo>
                  <a:lnTo>
                    <a:pt x="4346028" y="10155615"/>
                  </a:lnTo>
                  <a:lnTo>
                    <a:pt x="4346028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82036" y="7135329"/>
              <a:ext cx="3463290" cy="3152140"/>
            </a:xfrm>
            <a:custGeom>
              <a:avLst/>
              <a:gdLst/>
              <a:ahLst/>
              <a:cxnLst/>
              <a:rect l="l" t="t" r="r" b="b"/>
              <a:pathLst>
                <a:path w="3463290" h="3152140">
                  <a:moveTo>
                    <a:pt x="1731644" y="0"/>
                  </a:moveTo>
                  <a:lnTo>
                    <a:pt x="1683177" y="665"/>
                  </a:lnTo>
                  <a:lnTo>
                    <a:pt x="1635040" y="2649"/>
                  </a:lnTo>
                  <a:lnTo>
                    <a:pt x="1587248" y="5935"/>
                  </a:lnTo>
                  <a:lnTo>
                    <a:pt x="1539821" y="10505"/>
                  </a:lnTo>
                  <a:lnTo>
                    <a:pt x="1492776" y="16342"/>
                  </a:lnTo>
                  <a:lnTo>
                    <a:pt x="1446129" y="23428"/>
                  </a:lnTo>
                  <a:lnTo>
                    <a:pt x="1399898" y="31747"/>
                  </a:lnTo>
                  <a:lnTo>
                    <a:pt x="1354101" y="41280"/>
                  </a:lnTo>
                  <a:lnTo>
                    <a:pt x="1308754" y="52011"/>
                  </a:lnTo>
                  <a:lnTo>
                    <a:pt x="1263876" y="63922"/>
                  </a:lnTo>
                  <a:lnTo>
                    <a:pt x="1219483" y="76996"/>
                  </a:lnTo>
                  <a:lnTo>
                    <a:pt x="1175593" y="91215"/>
                  </a:lnTo>
                  <a:lnTo>
                    <a:pt x="1132224" y="106562"/>
                  </a:lnTo>
                  <a:lnTo>
                    <a:pt x="1089392" y="123019"/>
                  </a:lnTo>
                  <a:lnTo>
                    <a:pt x="1047115" y="140570"/>
                  </a:lnTo>
                  <a:lnTo>
                    <a:pt x="1005411" y="159197"/>
                  </a:lnTo>
                  <a:lnTo>
                    <a:pt x="964296" y="178882"/>
                  </a:lnTo>
                  <a:lnTo>
                    <a:pt x="923789" y="199609"/>
                  </a:lnTo>
                  <a:lnTo>
                    <a:pt x="883906" y="221359"/>
                  </a:lnTo>
                  <a:lnTo>
                    <a:pt x="844665" y="244116"/>
                  </a:lnTo>
                  <a:lnTo>
                    <a:pt x="806083" y="267862"/>
                  </a:lnTo>
                  <a:lnTo>
                    <a:pt x="768177" y="292580"/>
                  </a:lnTo>
                  <a:lnTo>
                    <a:pt x="730966" y="318252"/>
                  </a:lnTo>
                  <a:lnTo>
                    <a:pt x="694466" y="344862"/>
                  </a:lnTo>
                  <a:lnTo>
                    <a:pt x="658694" y="372391"/>
                  </a:lnTo>
                  <a:lnTo>
                    <a:pt x="623669" y="400822"/>
                  </a:lnTo>
                  <a:lnTo>
                    <a:pt x="589407" y="430138"/>
                  </a:lnTo>
                  <a:lnTo>
                    <a:pt x="555926" y="460322"/>
                  </a:lnTo>
                  <a:lnTo>
                    <a:pt x="523243" y="491356"/>
                  </a:lnTo>
                  <a:lnTo>
                    <a:pt x="491375" y="523223"/>
                  </a:lnTo>
                  <a:lnTo>
                    <a:pt x="460340" y="555906"/>
                  </a:lnTo>
                  <a:lnTo>
                    <a:pt x="430155" y="589386"/>
                  </a:lnTo>
                  <a:lnTo>
                    <a:pt x="400838" y="623648"/>
                  </a:lnTo>
                  <a:lnTo>
                    <a:pt x="372406" y="658673"/>
                  </a:lnTo>
                  <a:lnTo>
                    <a:pt x="344877" y="694444"/>
                  </a:lnTo>
                  <a:lnTo>
                    <a:pt x="318267" y="730944"/>
                  </a:lnTo>
                  <a:lnTo>
                    <a:pt x="292593" y="768155"/>
                  </a:lnTo>
                  <a:lnTo>
                    <a:pt x="267875" y="806060"/>
                  </a:lnTo>
                  <a:lnTo>
                    <a:pt x="244128" y="844642"/>
                  </a:lnTo>
                  <a:lnTo>
                    <a:pt x="221370" y="883883"/>
                  </a:lnTo>
                  <a:lnTo>
                    <a:pt x="199619" y="923766"/>
                  </a:lnTo>
                  <a:lnTo>
                    <a:pt x="178891" y="964274"/>
                  </a:lnTo>
                  <a:lnTo>
                    <a:pt x="159205" y="1005389"/>
                  </a:lnTo>
                  <a:lnTo>
                    <a:pt x="140577" y="1047094"/>
                  </a:lnTo>
                  <a:lnTo>
                    <a:pt x="123026" y="1089371"/>
                  </a:lnTo>
                  <a:lnTo>
                    <a:pt x="106567" y="1132204"/>
                  </a:lnTo>
                  <a:lnTo>
                    <a:pt x="91220" y="1175574"/>
                  </a:lnTo>
                  <a:lnTo>
                    <a:pt x="77000" y="1219464"/>
                  </a:lnTo>
                  <a:lnTo>
                    <a:pt x="63926" y="1263858"/>
                  </a:lnTo>
                  <a:lnTo>
                    <a:pt x="52014" y="1308737"/>
                  </a:lnTo>
                  <a:lnTo>
                    <a:pt x="41283" y="1354085"/>
                  </a:lnTo>
                  <a:lnTo>
                    <a:pt x="31749" y="1399884"/>
                  </a:lnTo>
                  <a:lnTo>
                    <a:pt x="23430" y="1446116"/>
                  </a:lnTo>
                  <a:lnTo>
                    <a:pt x="16343" y="1492765"/>
                  </a:lnTo>
                  <a:lnTo>
                    <a:pt x="10505" y="1539812"/>
                  </a:lnTo>
                  <a:lnTo>
                    <a:pt x="5935" y="1587241"/>
                  </a:lnTo>
                  <a:lnTo>
                    <a:pt x="2649" y="1635035"/>
                  </a:lnTo>
                  <a:lnTo>
                    <a:pt x="665" y="1683175"/>
                  </a:lnTo>
                  <a:lnTo>
                    <a:pt x="0" y="1731644"/>
                  </a:lnTo>
                  <a:lnTo>
                    <a:pt x="665" y="1780114"/>
                  </a:lnTo>
                  <a:lnTo>
                    <a:pt x="2649" y="1828254"/>
                  </a:lnTo>
                  <a:lnTo>
                    <a:pt x="5935" y="1876047"/>
                  </a:lnTo>
                  <a:lnTo>
                    <a:pt x="10505" y="1923476"/>
                  </a:lnTo>
                  <a:lnTo>
                    <a:pt x="16343" y="1970524"/>
                  </a:lnTo>
                  <a:lnTo>
                    <a:pt x="23430" y="2017173"/>
                  </a:lnTo>
                  <a:lnTo>
                    <a:pt x="31749" y="2063405"/>
                  </a:lnTo>
                  <a:lnTo>
                    <a:pt x="41283" y="2109204"/>
                  </a:lnTo>
                  <a:lnTo>
                    <a:pt x="52014" y="2154551"/>
                  </a:lnTo>
                  <a:lnTo>
                    <a:pt x="63926" y="2199431"/>
                  </a:lnTo>
                  <a:lnTo>
                    <a:pt x="77000" y="2243825"/>
                  </a:lnTo>
                  <a:lnTo>
                    <a:pt x="91220" y="2287715"/>
                  </a:lnTo>
                  <a:lnTo>
                    <a:pt x="106567" y="2331085"/>
                  </a:lnTo>
                  <a:lnTo>
                    <a:pt x="123026" y="2373918"/>
                  </a:lnTo>
                  <a:lnTo>
                    <a:pt x="140577" y="2416195"/>
                  </a:lnTo>
                  <a:lnTo>
                    <a:pt x="159205" y="2457900"/>
                  </a:lnTo>
                  <a:lnTo>
                    <a:pt x="178891" y="2499015"/>
                  </a:lnTo>
                  <a:lnTo>
                    <a:pt x="199619" y="2539523"/>
                  </a:lnTo>
                  <a:lnTo>
                    <a:pt x="221370" y="2579406"/>
                  </a:lnTo>
                  <a:lnTo>
                    <a:pt x="244128" y="2618647"/>
                  </a:lnTo>
                  <a:lnTo>
                    <a:pt x="267875" y="2657229"/>
                  </a:lnTo>
                  <a:lnTo>
                    <a:pt x="292593" y="2695134"/>
                  </a:lnTo>
                  <a:lnTo>
                    <a:pt x="318267" y="2732345"/>
                  </a:lnTo>
                  <a:lnTo>
                    <a:pt x="344877" y="2768845"/>
                  </a:lnTo>
                  <a:lnTo>
                    <a:pt x="372406" y="2804616"/>
                  </a:lnTo>
                  <a:lnTo>
                    <a:pt x="400838" y="2839641"/>
                  </a:lnTo>
                  <a:lnTo>
                    <a:pt x="430155" y="2873903"/>
                  </a:lnTo>
                  <a:lnTo>
                    <a:pt x="460340" y="2907384"/>
                  </a:lnTo>
                  <a:lnTo>
                    <a:pt x="491375" y="2940066"/>
                  </a:lnTo>
                  <a:lnTo>
                    <a:pt x="523243" y="2971933"/>
                  </a:lnTo>
                  <a:lnTo>
                    <a:pt x="555926" y="3002967"/>
                  </a:lnTo>
                  <a:lnTo>
                    <a:pt x="589407" y="3033151"/>
                  </a:lnTo>
                  <a:lnTo>
                    <a:pt x="623669" y="3062468"/>
                  </a:lnTo>
                  <a:lnTo>
                    <a:pt x="658694" y="3090899"/>
                  </a:lnTo>
                  <a:lnTo>
                    <a:pt x="694466" y="3118428"/>
                  </a:lnTo>
                  <a:lnTo>
                    <a:pt x="730966" y="3145037"/>
                  </a:lnTo>
                  <a:lnTo>
                    <a:pt x="740579" y="3151669"/>
                  </a:lnTo>
                  <a:lnTo>
                    <a:pt x="2722765" y="3151669"/>
                  </a:lnTo>
                  <a:lnTo>
                    <a:pt x="2768877" y="3118428"/>
                  </a:lnTo>
                  <a:lnTo>
                    <a:pt x="2804648" y="3090899"/>
                  </a:lnTo>
                  <a:lnTo>
                    <a:pt x="2839672" y="3062468"/>
                  </a:lnTo>
                  <a:lnTo>
                    <a:pt x="2873933" y="3033151"/>
                  </a:lnTo>
                  <a:lnTo>
                    <a:pt x="2907413" y="3002967"/>
                  </a:lnTo>
                  <a:lnTo>
                    <a:pt x="2940095" y="2971933"/>
                  </a:lnTo>
                  <a:lnTo>
                    <a:pt x="2971961" y="2940066"/>
                  </a:lnTo>
                  <a:lnTo>
                    <a:pt x="3002994" y="2907384"/>
                  </a:lnTo>
                  <a:lnTo>
                    <a:pt x="3033177" y="2873903"/>
                  </a:lnTo>
                  <a:lnTo>
                    <a:pt x="3062492" y="2839641"/>
                  </a:lnTo>
                  <a:lnTo>
                    <a:pt x="3090922" y="2804616"/>
                  </a:lnTo>
                  <a:lnTo>
                    <a:pt x="3118450" y="2768845"/>
                  </a:lnTo>
                  <a:lnTo>
                    <a:pt x="3145058" y="2732345"/>
                  </a:lnTo>
                  <a:lnTo>
                    <a:pt x="3170729" y="2695134"/>
                  </a:lnTo>
                  <a:lnTo>
                    <a:pt x="3195445" y="2657229"/>
                  </a:lnTo>
                  <a:lnTo>
                    <a:pt x="3219190" y="2618647"/>
                  </a:lnTo>
                  <a:lnTo>
                    <a:pt x="3241946" y="2579406"/>
                  </a:lnTo>
                  <a:lnTo>
                    <a:pt x="3263695" y="2539523"/>
                  </a:lnTo>
                  <a:lnTo>
                    <a:pt x="3284420" y="2499015"/>
                  </a:lnTo>
                  <a:lnTo>
                    <a:pt x="3304104" y="2457900"/>
                  </a:lnTo>
                  <a:lnTo>
                    <a:pt x="3322730" y="2416195"/>
                  </a:lnTo>
                  <a:lnTo>
                    <a:pt x="3340279" y="2373918"/>
                  </a:lnTo>
                  <a:lnTo>
                    <a:pt x="3356736" y="2331085"/>
                  </a:lnTo>
                  <a:lnTo>
                    <a:pt x="3372082" y="2287715"/>
                  </a:lnTo>
                  <a:lnTo>
                    <a:pt x="3386300" y="2243825"/>
                  </a:lnTo>
                  <a:lnTo>
                    <a:pt x="3399372" y="2199431"/>
                  </a:lnTo>
                  <a:lnTo>
                    <a:pt x="3411282" y="2154551"/>
                  </a:lnTo>
                  <a:lnTo>
                    <a:pt x="3422012" y="2109204"/>
                  </a:lnTo>
                  <a:lnTo>
                    <a:pt x="3431545" y="2063405"/>
                  </a:lnTo>
                  <a:lnTo>
                    <a:pt x="3439863" y="2017173"/>
                  </a:lnTo>
                  <a:lnTo>
                    <a:pt x="3446949" y="1970524"/>
                  </a:lnTo>
                  <a:lnTo>
                    <a:pt x="3452785" y="1923476"/>
                  </a:lnTo>
                  <a:lnTo>
                    <a:pt x="3457355" y="1876047"/>
                  </a:lnTo>
                  <a:lnTo>
                    <a:pt x="3460640" y="1828254"/>
                  </a:lnTo>
                  <a:lnTo>
                    <a:pt x="3462624" y="1780114"/>
                  </a:lnTo>
                  <a:lnTo>
                    <a:pt x="3463289" y="1731644"/>
                  </a:lnTo>
                  <a:lnTo>
                    <a:pt x="3462624" y="1683175"/>
                  </a:lnTo>
                  <a:lnTo>
                    <a:pt x="3460640" y="1635035"/>
                  </a:lnTo>
                  <a:lnTo>
                    <a:pt x="3457355" y="1587241"/>
                  </a:lnTo>
                  <a:lnTo>
                    <a:pt x="3452785" y="1539812"/>
                  </a:lnTo>
                  <a:lnTo>
                    <a:pt x="3446949" y="1492765"/>
                  </a:lnTo>
                  <a:lnTo>
                    <a:pt x="3439863" y="1446116"/>
                  </a:lnTo>
                  <a:lnTo>
                    <a:pt x="3431545" y="1399884"/>
                  </a:lnTo>
                  <a:lnTo>
                    <a:pt x="3422012" y="1354085"/>
                  </a:lnTo>
                  <a:lnTo>
                    <a:pt x="3411282" y="1308737"/>
                  </a:lnTo>
                  <a:lnTo>
                    <a:pt x="3399372" y="1263858"/>
                  </a:lnTo>
                  <a:lnTo>
                    <a:pt x="3386300" y="1219464"/>
                  </a:lnTo>
                  <a:lnTo>
                    <a:pt x="3372082" y="1175574"/>
                  </a:lnTo>
                  <a:lnTo>
                    <a:pt x="3356736" y="1132204"/>
                  </a:lnTo>
                  <a:lnTo>
                    <a:pt x="3340279" y="1089371"/>
                  </a:lnTo>
                  <a:lnTo>
                    <a:pt x="3322730" y="1047094"/>
                  </a:lnTo>
                  <a:lnTo>
                    <a:pt x="3304104" y="1005389"/>
                  </a:lnTo>
                  <a:lnTo>
                    <a:pt x="3284420" y="964274"/>
                  </a:lnTo>
                  <a:lnTo>
                    <a:pt x="3263695" y="923766"/>
                  </a:lnTo>
                  <a:lnTo>
                    <a:pt x="3241946" y="883883"/>
                  </a:lnTo>
                  <a:lnTo>
                    <a:pt x="3219190" y="844642"/>
                  </a:lnTo>
                  <a:lnTo>
                    <a:pt x="3195445" y="806060"/>
                  </a:lnTo>
                  <a:lnTo>
                    <a:pt x="3170729" y="768155"/>
                  </a:lnTo>
                  <a:lnTo>
                    <a:pt x="3145058" y="730944"/>
                  </a:lnTo>
                  <a:lnTo>
                    <a:pt x="3118450" y="694444"/>
                  </a:lnTo>
                  <a:lnTo>
                    <a:pt x="3090922" y="658673"/>
                  </a:lnTo>
                  <a:lnTo>
                    <a:pt x="3062492" y="623648"/>
                  </a:lnTo>
                  <a:lnTo>
                    <a:pt x="3033177" y="589386"/>
                  </a:lnTo>
                  <a:lnTo>
                    <a:pt x="3002994" y="555906"/>
                  </a:lnTo>
                  <a:lnTo>
                    <a:pt x="2971961" y="523223"/>
                  </a:lnTo>
                  <a:lnTo>
                    <a:pt x="2940095" y="491356"/>
                  </a:lnTo>
                  <a:lnTo>
                    <a:pt x="2907413" y="460322"/>
                  </a:lnTo>
                  <a:lnTo>
                    <a:pt x="2873933" y="430138"/>
                  </a:lnTo>
                  <a:lnTo>
                    <a:pt x="2839672" y="400822"/>
                  </a:lnTo>
                  <a:lnTo>
                    <a:pt x="2804648" y="372391"/>
                  </a:lnTo>
                  <a:lnTo>
                    <a:pt x="2768877" y="344862"/>
                  </a:lnTo>
                  <a:lnTo>
                    <a:pt x="2732378" y="318252"/>
                  </a:lnTo>
                  <a:lnTo>
                    <a:pt x="2695167" y="292580"/>
                  </a:lnTo>
                  <a:lnTo>
                    <a:pt x="2657262" y="267862"/>
                  </a:lnTo>
                  <a:lnTo>
                    <a:pt x="2618680" y="244116"/>
                  </a:lnTo>
                  <a:lnTo>
                    <a:pt x="2579439" y="221359"/>
                  </a:lnTo>
                  <a:lnTo>
                    <a:pt x="2539556" y="199609"/>
                  </a:lnTo>
                  <a:lnTo>
                    <a:pt x="2499048" y="178882"/>
                  </a:lnTo>
                  <a:lnTo>
                    <a:pt x="2457933" y="159197"/>
                  </a:lnTo>
                  <a:lnTo>
                    <a:pt x="2416227" y="140570"/>
                  </a:lnTo>
                  <a:lnTo>
                    <a:pt x="2373949" y="123019"/>
                  </a:lnTo>
                  <a:lnTo>
                    <a:pt x="2331116" y="106562"/>
                  </a:lnTo>
                  <a:lnTo>
                    <a:pt x="2287745" y="91215"/>
                  </a:lnTo>
                  <a:lnTo>
                    <a:pt x="2243853" y="76996"/>
                  </a:lnTo>
                  <a:lnTo>
                    <a:pt x="2199457" y="63922"/>
                  </a:lnTo>
                  <a:lnTo>
                    <a:pt x="2154576" y="52011"/>
                  </a:lnTo>
                  <a:lnTo>
                    <a:pt x="2109227" y="41280"/>
                  </a:lnTo>
                  <a:lnTo>
                    <a:pt x="2063426" y="31747"/>
                  </a:lnTo>
                  <a:lnTo>
                    <a:pt x="2017191" y="23428"/>
                  </a:lnTo>
                  <a:lnTo>
                    <a:pt x="1970540" y="16342"/>
                  </a:lnTo>
                  <a:lnTo>
                    <a:pt x="1923490" y="10505"/>
                  </a:lnTo>
                  <a:lnTo>
                    <a:pt x="1876058" y="5935"/>
                  </a:lnTo>
                  <a:lnTo>
                    <a:pt x="1828261" y="2649"/>
                  </a:lnTo>
                  <a:lnTo>
                    <a:pt x="1780118" y="665"/>
                  </a:lnTo>
                  <a:lnTo>
                    <a:pt x="1731644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43"/>
            <a:ext cx="9396938" cy="10282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84138" y="640898"/>
            <a:ext cx="10817225" cy="662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70" dirty="0">
                <a:latin typeface="Georgia"/>
                <a:cs typeface="Georgia"/>
              </a:rPr>
              <a:t>Çocuk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büyüdükçe,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ebeveyninin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yaklaşımlarına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190" dirty="0">
                <a:latin typeface="Georgia"/>
                <a:cs typeface="Georgia"/>
              </a:rPr>
              <a:t>yanıtlarına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305" dirty="0">
                <a:latin typeface="Georgia"/>
                <a:cs typeface="Georgia"/>
              </a:rPr>
              <a:t>göre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duygularını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anlamlandırmaya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15" dirty="0">
                <a:latin typeface="Georgia"/>
                <a:cs typeface="Georgia"/>
              </a:rPr>
              <a:t>tanımlamaya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başlar.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Hissettiği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duygunun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55" dirty="0">
                <a:latin typeface="Georgia"/>
                <a:cs typeface="Georgia"/>
              </a:rPr>
              <a:t>adını, </a:t>
            </a:r>
            <a:r>
              <a:rPr sz="3400" spc="240" dirty="0">
                <a:latin typeface="Georgia"/>
                <a:cs typeface="Georgia"/>
              </a:rPr>
              <a:t>neler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yaparsa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duyguyu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hafifletebileceğini,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 </a:t>
            </a:r>
            <a:r>
              <a:rPr sz="3400" spc="229" dirty="0">
                <a:latin typeface="Georgia"/>
                <a:cs typeface="Georgia"/>
              </a:rPr>
              <a:t>duygunun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hangi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ihtiyaçlarla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20" dirty="0">
                <a:latin typeface="Georgia"/>
                <a:cs typeface="Georgia"/>
              </a:rPr>
              <a:t>ilişkili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olabileceğini,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duygusunu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nasıl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düzenleyebileceğini, </a:t>
            </a:r>
            <a:r>
              <a:rPr sz="3400" spc="215" dirty="0">
                <a:latin typeface="Georgia"/>
                <a:cs typeface="Georgia"/>
              </a:rPr>
              <a:t>ebeveyninin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kendisinin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duygularına </a:t>
            </a:r>
            <a:r>
              <a:rPr sz="3400" spc="195" dirty="0">
                <a:latin typeface="Georgia"/>
                <a:cs typeface="Georgia"/>
              </a:rPr>
              <a:t>yaklaşımından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öğrenir.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Böylece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çocuk,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duygusal </a:t>
            </a:r>
            <a:r>
              <a:rPr sz="3400" spc="185" dirty="0">
                <a:latin typeface="Georgia"/>
                <a:cs typeface="Georgia"/>
              </a:rPr>
              <a:t>farkındalık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düzenleme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becerilerini, </a:t>
            </a:r>
            <a:r>
              <a:rPr sz="3400" spc="245" dirty="0">
                <a:latin typeface="Georgia"/>
                <a:cs typeface="Georgia"/>
              </a:rPr>
              <a:t>ebeveyniyle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ilişkisinde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aldığı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yanıtlar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sayesinde </a:t>
            </a:r>
            <a:r>
              <a:rPr sz="3400" spc="185" dirty="0">
                <a:latin typeface="Georgia"/>
                <a:cs typeface="Georgia"/>
              </a:rPr>
              <a:t>geliştirir.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04" y="975391"/>
            <a:ext cx="1768538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0645" algn="l"/>
                <a:tab pos="6857365" algn="l"/>
                <a:tab pos="10717530" algn="l"/>
                <a:tab pos="15324455" algn="l"/>
              </a:tabLst>
            </a:pPr>
            <a:r>
              <a:rPr sz="5200" spc="685" dirty="0"/>
              <a:t>Duygu</a:t>
            </a:r>
            <a:r>
              <a:rPr sz="5200" dirty="0"/>
              <a:t>	</a:t>
            </a:r>
            <a:r>
              <a:rPr sz="5200" spc="660" dirty="0"/>
              <a:t>düzenleme</a:t>
            </a:r>
            <a:r>
              <a:rPr sz="5200" dirty="0"/>
              <a:t>	</a:t>
            </a:r>
            <a:r>
              <a:rPr sz="5200" spc="540" dirty="0"/>
              <a:t>(duygusal</a:t>
            </a:r>
            <a:r>
              <a:rPr sz="5200" dirty="0"/>
              <a:t>	</a:t>
            </a:r>
            <a:r>
              <a:rPr sz="5200" spc="530" dirty="0"/>
              <a:t>regülasyon)</a:t>
            </a:r>
            <a:r>
              <a:rPr sz="5200" dirty="0"/>
              <a:t>	</a:t>
            </a:r>
            <a:r>
              <a:rPr sz="5200" spc="575" dirty="0"/>
              <a:t>nedir?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1046162" y="2622543"/>
            <a:ext cx="15953740" cy="602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250" dirty="0">
                <a:latin typeface="Georgia"/>
                <a:cs typeface="Georgia"/>
              </a:rPr>
              <a:t>Duygu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düzenleme,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45" dirty="0">
                <a:latin typeface="Georgia"/>
                <a:cs typeface="Georgia"/>
              </a:rPr>
              <a:t>kişinin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duygusal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yaşantılarının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farkına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varabilmesi, </a:t>
            </a:r>
            <a:r>
              <a:rPr sz="3400" spc="204" dirty="0">
                <a:latin typeface="Georgia"/>
                <a:cs typeface="Georgia"/>
              </a:rPr>
              <a:t>duygularını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75" dirty="0">
                <a:latin typeface="Georgia"/>
                <a:cs typeface="Georgia"/>
              </a:rPr>
              <a:t>baş </a:t>
            </a:r>
            <a:r>
              <a:rPr sz="3400" spc="265" dirty="0">
                <a:latin typeface="Georgia"/>
                <a:cs typeface="Georgia"/>
              </a:rPr>
              <a:t>edebileceği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yoğunlukta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sürede </a:t>
            </a:r>
            <a:r>
              <a:rPr sz="3400" spc="215" dirty="0">
                <a:latin typeface="Georgia"/>
                <a:cs typeface="Georgia"/>
              </a:rPr>
              <a:t>deneyimleyebilmesi,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duygusal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kaynaklı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tepkilerini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95" dirty="0">
                <a:latin typeface="Georgia"/>
                <a:cs typeface="Georgia"/>
              </a:rPr>
              <a:t>çevreye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uygun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bir </a:t>
            </a:r>
            <a:r>
              <a:rPr sz="3400" spc="225" dirty="0">
                <a:latin typeface="Georgia"/>
                <a:cs typeface="Georgia"/>
              </a:rPr>
              <a:t>şekilde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ayarlayabilmesi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ile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45" dirty="0">
                <a:latin typeface="Georgia"/>
                <a:cs typeface="Georgia"/>
              </a:rPr>
              <a:t>ilgili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beceridir.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beceri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sayesinde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35" dirty="0">
                <a:latin typeface="Georgia"/>
                <a:cs typeface="Georgia"/>
              </a:rPr>
              <a:t>kişi, </a:t>
            </a:r>
            <a:r>
              <a:rPr sz="3400" spc="250" dirty="0">
                <a:latin typeface="Georgia"/>
                <a:cs typeface="Georgia"/>
              </a:rPr>
              <a:t>çevresiyle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uyum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içerisinde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olacağı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ilişkiler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kurabilir,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duygularını </a:t>
            </a:r>
            <a:r>
              <a:rPr sz="3400" spc="204" dirty="0">
                <a:latin typeface="Georgia"/>
                <a:cs typeface="Georgia"/>
              </a:rPr>
              <a:t>insanlara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sağlıklı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şekilde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ifade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edebilir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zorlayıcı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duygularıyla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daha </a:t>
            </a:r>
            <a:r>
              <a:rPr sz="3400" spc="125" dirty="0">
                <a:latin typeface="Georgia"/>
                <a:cs typeface="Georgia"/>
              </a:rPr>
              <a:t>iyi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75" dirty="0">
                <a:latin typeface="Georgia"/>
                <a:cs typeface="Georgia"/>
              </a:rPr>
              <a:t>baş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edilebilir.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Duygu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düzenleme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becerisi,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çocukların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duygularını </a:t>
            </a:r>
            <a:r>
              <a:rPr sz="3400" spc="204" dirty="0">
                <a:latin typeface="Georgia"/>
                <a:cs typeface="Georgia"/>
              </a:rPr>
              <a:t>tanıma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anlamalarında,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davranışlarını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kontrol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etmelerinde,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kendileri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çevreleri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ile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olan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50" dirty="0">
                <a:latin typeface="Georgia"/>
                <a:cs typeface="Georgia"/>
              </a:rPr>
              <a:t>ilişkilerini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yönetmelerinde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onlara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fayda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sağlayan </a:t>
            </a:r>
            <a:r>
              <a:rPr sz="3400" spc="240" dirty="0">
                <a:latin typeface="Georgia"/>
                <a:cs typeface="Georgia"/>
              </a:rPr>
              <a:t>temel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beceridir.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8705" y="7768818"/>
            <a:ext cx="2738755" cy="2518410"/>
          </a:xfrm>
          <a:custGeom>
            <a:avLst/>
            <a:gdLst/>
            <a:ahLst/>
            <a:cxnLst/>
            <a:rect l="l" t="t" r="r" b="b"/>
            <a:pathLst>
              <a:path w="2738755" h="2518409">
                <a:moveTo>
                  <a:pt x="2738500" y="0"/>
                </a:moveTo>
                <a:lnTo>
                  <a:pt x="0" y="0"/>
                </a:lnTo>
                <a:lnTo>
                  <a:pt x="0" y="2518181"/>
                </a:lnTo>
                <a:lnTo>
                  <a:pt x="2738500" y="2518181"/>
                </a:lnTo>
                <a:lnTo>
                  <a:pt x="2738500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264556" y="7775753"/>
            <a:ext cx="5024120" cy="2511425"/>
            <a:chOff x="13264556" y="7775753"/>
            <a:chExt cx="5024120" cy="2511425"/>
          </a:xfrm>
        </p:grpSpPr>
        <p:sp>
          <p:nvSpPr>
            <p:cNvPr id="5" name="object 5"/>
            <p:cNvSpPr/>
            <p:nvPr/>
          </p:nvSpPr>
          <p:spPr>
            <a:xfrm>
              <a:off x="15762349" y="7775753"/>
              <a:ext cx="2526030" cy="2511425"/>
            </a:xfrm>
            <a:custGeom>
              <a:avLst/>
              <a:gdLst/>
              <a:ahLst/>
              <a:cxnLst/>
              <a:rect l="l" t="t" r="r" b="b"/>
              <a:pathLst>
                <a:path w="2526030" h="2511425">
                  <a:moveTo>
                    <a:pt x="2525699" y="0"/>
                  </a:moveTo>
                  <a:lnTo>
                    <a:pt x="0" y="0"/>
                  </a:lnTo>
                  <a:lnTo>
                    <a:pt x="0" y="2511247"/>
                  </a:lnTo>
                  <a:lnTo>
                    <a:pt x="2525699" y="2511247"/>
                  </a:lnTo>
                  <a:lnTo>
                    <a:pt x="252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4556" y="7785100"/>
              <a:ext cx="2498090" cy="2501900"/>
            </a:xfrm>
            <a:custGeom>
              <a:avLst/>
              <a:gdLst/>
              <a:ahLst/>
              <a:cxnLst/>
              <a:rect l="l" t="t" r="r" b="b"/>
              <a:pathLst>
                <a:path w="2498090" h="2501900">
                  <a:moveTo>
                    <a:pt x="2497793" y="0"/>
                  </a:moveTo>
                  <a:lnTo>
                    <a:pt x="0" y="2501899"/>
                  </a:lnTo>
                  <a:lnTo>
                    <a:pt x="2497793" y="2501899"/>
                  </a:lnTo>
                  <a:lnTo>
                    <a:pt x="2497793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62349" y="7785278"/>
              <a:ext cx="2526030" cy="2501900"/>
            </a:xfrm>
            <a:custGeom>
              <a:avLst/>
              <a:gdLst/>
              <a:ahLst/>
              <a:cxnLst/>
              <a:rect l="l" t="t" r="r" b="b"/>
              <a:pathLst>
                <a:path w="2526030" h="2501900">
                  <a:moveTo>
                    <a:pt x="1262760" y="0"/>
                  </a:moveTo>
                  <a:lnTo>
                    <a:pt x="1214327" y="911"/>
                  </a:lnTo>
                  <a:lnTo>
                    <a:pt x="1166355" y="3625"/>
                  </a:lnTo>
                  <a:lnTo>
                    <a:pt x="1118876" y="8109"/>
                  </a:lnTo>
                  <a:lnTo>
                    <a:pt x="1071924" y="14329"/>
                  </a:lnTo>
                  <a:lnTo>
                    <a:pt x="1025530" y="22252"/>
                  </a:lnTo>
                  <a:lnTo>
                    <a:pt x="979728" y="31847"/>
                  </a:lnTo>
                  <a:lnTo>
                    <a:pt x="934551" y="43081"/>
                  </a:lnTo>
                  <a:lnTo>
                    <a:pt x="890031" y="55920"/>
                  </a:lnTo>
                  <a:lnTo>
                    <a:pt x="846201" y="70333"/>
                  </a:lnTo>
                  <a:lnTo>
                    <a:pt x="803093" y="86286"/>
                  </a:lnTo>
                  <a:lnTo>
                    <a:pt x="760741" y="103746"/>
                  </a:lnTo>
                  <a:lnTo>
                    <a:pt x="719177" y="122682"/>
                  </a:lnTo>
                  <a:lnTo>
                    <a:pt x="678433" y="143060"/>
                  </a:lnTo>
                  <a:lnTo>
                    <a:pt x="638543" y="164847"/>
                  </a:lnTo>
                  <a:lnTo>
                    <a:pt x="599539" y="188011"/>
                  </a:lnTo>
                  <a:lnTo>
                    <a:pt x="561454" y="212520"/>
                  </a:lnTo>
                  <a:lnTo>
                    <a:pt x="524320" y="238340"/>
                  </a:lnTo>
                  <a:lnTo>
                    <a:pt x="488171" y="265439"/>
                  </a:lnTo>
                  <a:lnTo>
                    <a:pt x="453038" y="293783"/>
                  </a:lnTo>
                  <a:lnTo>
                    <a:pt x="418955" y="323342"/>
                  </a:lnTo>
                  <a:lnTo>
                    <a:pt x="385955" y="354081"/>
                  </a:lnTo>
                  <a:lnTo>
                    <a:pt x="354070" y="385967"/>
                  </a:lnTo>
                  <a:lnTo>
                    <a:pt x="323332" y="418969"/>
                  </a:lnTo>
                  <a:lnTo>
                    <a:pt x="293776" y="453054"/>
                  </a:lnTo>
                  <a:lnTo>
                    <a:pt x="265432" y="488189"/>
                  </a:lnTo>
                  <a:lnTo>
                    <a:pt x="238334" y="524340"/>
                  </a:lnTo>
                  <a:lnTo>
                    <a:pt x="212515" y="561476"/>
                  </a:lnTo>
                  <a:lnTo>
                    <a:pt x="188008" y="599564"/>
                  </a:lnTo>
                  <a:lnTo>
                    <a:pt x="164844" y="638571"/>
                  </a:lnTo>
                  <a:lnTo>
                    <a:pt x="143057" y="678464"/>
                  </a:lnTo>
                  <a:lnTo>
                    <a:pt x="122680" y="719211"/>
                  </a:lnTo>
                  <a:lnTo>
                    <a:pt x="103745" y="760779"/>
                  </a:lnTo>
                  <a:lnTo>
                    <a:pt x="86284" y="803135"/>
                  </a:lnTo>
                  <a:lnTo>
                    <a:pt x="70332" y="846246"/>
                  </a:lnTo>
                  <a:lnTo>
                    <a:pt x="55920" y="890081"/>
                  </a:lnTo>
                  <a:lnTo>
                    <a:pt x="43081" y="934605"/>
                  </a:lnTo>
                  <a:lnTo>
                    <a:pt x="31847" y="979787"/>
                  </a:lnTo>
                  <a:lnTo>
                    <a:pt x="22252" y="1025593"/>
                  </a:lnTo>
                  <a:lnTo>
                    <a:pt x="14328" y="1071992"/>
                  </a:lnTo>
                  <a:lnTo>
                    <a:pt x="8109" y="1118950"/>
                  </a:lnTo>
                  <a:lnTo>
                    <a:pt x="3625" y="1166434"/>
                  </a:lnTo>
                  <a:lnTo>
                    <a:pt x="911" y="1214412"/>
                  </a:lnTo>
                  <a:lnTo>
                    <a:pt x="0" y="1262852"/>
                  </a:lnTo>
                  <a:lnTo>
                    <a:pt x="911" y="1311292"/>
                  </a:lnTo>
                  <a:lnTo>
                    <a:pt x="3625" y="1359270"/>
                  </a:lnTo>
                  <a:lnTo>
                    <a:pt x="8109" y="1406755"/>
                  </a:lnTo>
                  <a:lnTo>
                    <a:pt x="14328" y="1453713"/>
                  </a:lnTo>
                  <a:lnTo>
                    <a:pt x="22252" y="1500111"/>
                  </a:lnTo>
                  <a:lnTo>
                    <a:pt x="31847" y="1545918"/>
                  </a:lnTo>
                  <a:lnTo>
                    <a:pt x="43081" y="1591100"/>
                  </a:lnTo>
                  <a:lnTo>
                    <a:pt x="55920" y="1635624"/>
                  </a:lnTo>
                  <a:lnTo>
                    <a:pt x="70332" y="1679459"/>
                  </a:lnTo>
                  <a:lnTo>
                    <a:pt x="86284" y="1722570"/>
                  </a:lnTo>
                  <a:lnTo>
                    <a:pt x="103745" y="1764926"/>
                  </a:lnTo>
                  <a:lnTo>
                    <a:pt x="122680" y="1806494"/>
                  </a:lnTo>
                  <a:lnTo>
                    <a:pt x="143057" y="1847241"/>
                  </a:lnTo>
                  <a:lnTo>
                    <a:pt x="164844" y="1887134"/>
                  </a:lnTo>
                  <a:lnTo>
                    <a:pt x="188008" y="1926141"/>
                  </a:lnTo>
                  <a:lnTo>
                    <a:pt x="212515" y="1964229"/>
                  </a:lnTo>
                  <a:lnTo>
                    <a:pt x="238334" y="2001365"/>
                  </a:lnTo>
                  <a:lnTo>
                    <a:pt x="265432" y="2037516"/>
                  </a:lnTo>
                  <a:lnTo>
                    <a:pt x="293776" y="2072651"/>
                  </a:lnTo>
                  <a:lnTo>
                    <a:pt x="323332" y="2106735"/>
                  </a:lnTo>
                  <a:lnTo>
                    <a:pt x="354070" y="2139737"/>
                  </a:lnTo>
                  <a:lnTo>
                    <a:pt x="385955" y="2171624"/>
                  </a:lnTo>
                  <a:lnTo>
                    <a:pt x="418955" y="2202362"/>
                  </a:lnTo>
                  <a:lnTo>
                    <a:pt x="453038" y="2231921"/>
                  </a:lnTo>
                  <a:lnTo>
                    <a:pt x="488171" y="2260265"/>
                  </a:lnTo>
                  <a:lnTo>
                    <a:pt x="524320" y="2287364"/>
                  </a:lnTo>
                  <a:lnTo>
                    <a:pt x="561454" y="2313184"/>
                  </a:lnTo>
                  <a:lnTo>
                    <a:pt x="599539" y="2337692"/>
                  </a:lnTo>
                  <a:lnTo>
                    <a:pt x="638543" y="2360856"/>
                  </a:lnTo>
                  <a:lnTo>
                    <a:pt x="678433" y="2382644"/>
                  </a:lnTo>
                  <a:lnTo>
                    <a:pt x="719177" y="2403021"/>
                  </a:lnTo>
                  <a:lnTo>
                    <a:pt x="760741" y="2421957"/>
                  </a:lnTo>
                  <a:lnTo>
                    <a:pt x="803093" y="2439417"/>
                  </a:lnTo>
                  <a:lnTo>
                    <a:pt x="846201" y="2455370"/>
                  </a:lnTo>
                  <a:lnTo>
                    <a:pt x="890031" y="2469782"/>
                  </a:lnTo>
                  <a:lnTo>
                    <a:pt x="934551" y="2482622"/>
                  </a:lnTo>
                  <a:lnTo>
                    <a:pt x="979728" y="2493855"/>
                  </a:lnTo>
                  <a:lnTo>
                    <a:pt x="1017279" y="2501722"/>
                  </a:lnTo>
                  <a:lnTo>
                    <a:pt x="1508282" y="2501722"/>
                  </a:lnTo>
                  <a:lnTo>
                    <a:pt x="1545838" y="2493855"/>
                  </a:lnTo>
                  <a:lnTo>
                    <a:pt x="1591022" y="2482622"/>
                  </a:lnTo>
                  <a:lnTo>
                    <a:pt x="1635548" y="2469782"/>
                  </a:lnTo>
                  <a:lnTo>
                    <a:pt x="1679384" y="2455370"/>
                  </a:lnTo>
                  <a:lnTo>
                    <a:pt x="1722497" y="2439417"/>
                  </a:lnTo>
                  <a:lnTo>
                    <a:pt x="1764854" y="2421957"/>
                  </a:lnTo>
                  <a:lnTo>
                    <a:pt x="1806423" y="2403021"/>
                  </a:lnTo>
                  <a:lnTo>
                    <a:pt x="1847172" y="2382644"/>
                  </a:lnTo>
                  <a:lnTo>
                    <a:pt x="1887066" y="2360856"/>
                  </a:lnTo>
                  <a:lnTo>
                    <a:pt x="1926074" y="2337692"/>
                  </a:lnTo>
                  <a:lnTo>
                    <a:pt x="1964163" y="2313184"/>
                  </a:lnTo>
                  <a:lnTo>
                    <a:pt x="2001300" y="2287364"/>
                  </a:lnTo>
                  <a:lnTo>
                    <a:pt x="2037452" y="2260265"/>
                  </a:lnTo>
                  <a:lnTo>
                    <a:pt x="2072588" y="2231921"/>
                  </a:lnTo>
                  <a:lnTo>
                    <a:pt x="2106673" y="2202362"/>
                  </a:lnTo>
                  <a:lnTo>
                    <a:pt x="2139676" y="2171624"/>
                  </a:lnTo>
                  <a:lnTo>
                    <a:pt x="2171563" y="2139737"/>
                  </a:lnTo>
                  <a:lnTo>
                    <a:pt x="2202303" y="2106735"/>
                  </a:lnTo>
                  <a:lnTo>
                    <a:pt x="2231861" y="2072651"/>
                  </a:lnTo>
                  <a:lnTo>
                    <a:pt x="2260207" y="2037516"/>
                  </a:lnTo>
                  <a:lnTo>
                    <a:pt x="2287306" y="2001365"/>
                  </a:lnTo>
                  <a:lnTo>
                    <a:pt x="2313126" y="1964229"/>
                  </a:lnTo>
                  <a:lnTo>
                    <a:pt x="2337635" y="1926141"/>
                  </a:lnTo>
                  <a:lnTo>
                    <a:pt x="2360800" y="1887134"/>
                  </a:lnTo>
                  <a:lnTo>
                    <a:pt x="2382587" y="1847241"/>
                  </a:lnTo>
                  <a:lnTo>
                    <a:pt x="2402965" y="1806494"/>
                  </a:lnTo>
                  <a:lnTo>
                    <a:pt x="2421901" y="1764926"/>
                  </a:lnTo>
                  <a:lnTo>
                    <a:pt x="2439362" y="1722570"/>
                  </a:lnTo>
                  <a:lnTo>
                    <a:pt x="2455315" y="1679459"/>
                  </a:lnTo>
                  <a:lnTo>
                    <a:pt x="2469727" y="1635624"/>
                  </a:lnTo>
                  <a:lnTo>
                    <a:pt x="2482567" y="1591100"/>
                  </a:lnTo>
                  <a:lnTo>
                    <a:pt x="2493800" y="1545918"/>
                  </a:lnTo>
                  <a:lnTo>
                    <a:pt x="2503395" y="1500111"/>
                  </a:lnTo>
                  <a:lnTo>
                    <a:pt x="2511319" y="1453713"/>
                  </a:lnTo>
                  <a:lnTo>
                    <a:pt x="2517539" y="1406755"/>
                  </a:lnTo>
                  <a:lnTo>
                    <a:pt x="2522022" y="1359270"/>
                  </a:lnTo>
                  <a:lnTo>
                    <a:pt x="2524736" y="1311292"/>
                  </a:lnTo>
                  <a:lnTo>
                    <a:pt x="2525648" y="1262852"/>
                  </a:lnTo>
                  <a:lnTo>
                    <a:pt x="2524736" y="1214412"/>
                  </a:lnTo>
                  <a:lnTo>
                    <a:pt x="2522022" y="1166434"/>
                  </a:lnTo>
                  <a:lnTo>
                    <a:pt x="2517539" y="1118950"/>
                  </a:lnTo>
                  <a:lnTo>
                    <a:pt x="2511319" y="1071992"/>
                  </a:lnTo>
                  <a:lnTo>
                    <a:pt x="2503395" y="1025593"/>
                  </a:lnTo>
                  <a:lnTo>
                    <a:pt x="2493800" y="979787"/>
                  </a:lnTo>
                  <a:lnTo>
                    <a:pt x="2482567" y="934605"/>
                  </a:lnTo>
                  <a:lnTo>
                    <a:pt x="2469727" y="890081"/>
                  </a:lnTo>
                  <a:lnTo>
                    <a:pt x="2455315" y="846246"/>
                  </a:lnTo>
                  <a:lnTo>
                    <a:pt x="2439362" y="803135"/>
                  </a:lnTo>
                  <a:lnTo>
                    <a:pt x="2421901" y="760779"/>
                  </a:lnTo>
                  <a:lnTo>
                    <a:pt x="2402965" y="719211"/>
                  </a:lnTo>
                  <a:lnTo>
                    <a:pt x="2382587" y="678464"/>
                  </a:lnTo>
                  <a:lnTo>
                    <a:pt x="2360800" y="638571"/>
                  </a:lnTo>
                  <a:lnTo>
                    <a:pt x="2337635" y="599564"/>
                  </a:lnTo>
                  <a:lnTo>
                    <a:pt x="2313126" y="561476"/>
                  </a:lnTo>
                  <a:lnTo>
                    <a:pt x="2287306" y="524340"/>
                  </a:lnTo>
                  <a:lnTo>
                    <a:pt x="2260207" y="488189"/>
                  </a:lnTo>
                  <a:lnTo>
                    <a:pt x="2231861" y="453054"/>
                  </a:lnTo>
                  <a:lnTo>
                    <a:pt x="2202303" y="418969"/>
                  </a:lnTo>
                  <a:lnTo>
                    <a:pt x="2171563" y="385967"/>
                  </a:lnTo>
                  <a:lnTo>
                    <a:pt x="2139676" y="354081"/>
                  </a:lnTo>
                  <a:lnTo>
                    <a:pt x="2106673" y="323342"/>
                  </a:lnTo>
                  <a:lnTo>
                    <a:pt x="2072588" y="293783"/>
                  </a:lnTo>
                  <a:lnTo>
                    <a:pt x="2037452" y="265439"/>
                  </a:lnTo>
                  <a:lnTo>
                    <a:pt x="2001300" y="238340"/>
                  </a:lnTo>
                  <a:lnTo>
                    <a:pt x="1964163" y="212520"/>
                  </a:lnTo>
                  <a:lnTo>
                    <a:pt x="1926074" y="188011"/>
                  </a:lnTo>
                  <a:lnTo>
                    <a:pt x="1887066" y="164847"/>
                  </a:lnTo>
                  <a:lnTo>
                    <a:pt x="1847172" y="143060"/>
                  </a:lnTo>
                  <a:lnTo>
                    <a:pt x="1806423" y="122682"/>
                  </a:lnTo>
                  <a:lnTo>
                    <a:pt x="1764854" y="103746"/>
                  </a:lnTo>
                  <a:lnTo>
                    <a:pt x="1722497" y="86286"/>
                  </a:lnTo>
                  <a:lnTo>
                    <a:pt x="1679384" y="70333"/>
                  </a:lnTo>
                  <a:lnTo>
                    <a:pt x="1635548" y="55920"/>
                  </a:lnTo>
                  <a:lnTo>
                    <a:pt x="1591022" y="43081"/>
                  </a:lnTo>
                  <a:lnTo>
                    <a:pt x="1545838" y="31847"/>
                  </a:lnTo>
                  <a:lnTo>
                    <a:pt x="1500030" y="22252"/>
                  </a:lnTo>
                  <a:lnTo>
                    <a:pt x="1453629" y="14329"/>
                  </a:lnTo>
                  <a:lnTo>
                    <a:pt x="1406670" y="8109"/>
                  </a:lnTo>
                  <a:lnTo>
                    <a:pt x="1359183" y="3625"/>
                  </a:lnTo>
                  <a:lnTo>
                    <a:pt x="1311202" y="911"/>
                  </a:lnTo>
                  <a:lnTo>
                    <a:pt x="126276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13603" y="1647412"/>
            <a:ext cx="9839960" cy="542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210" dirty="0">
                <a:latin typeface="Georgia"/>
                <a:cs typeface="Georgia"/>
              </a:rPr>
              <a:t>Örnek: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Can,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4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yaşında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çocuk.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gün, </a:t>
            </a:r>
            <a:r>
              <a:rPr sz="3400" spc="240" dirty="0">
                <a:latin typeface="Georgia"/>
                <a:cs typeface="Georgia"/>
              </a:rPr>
              <a:t>parkta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oyun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oynarken,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arkadaşını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topunu </a:t>
            </a:r>
            <a:r>
              <a:rPr sz="3400" spc="170" dirty="0">
                <a:latin typeface="Georgia"/>
                <a:cs typeface="Georgia"/>
              </a:rPr>
              <a:t>izinsiz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elinden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alarak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oynamaya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başlıyor.</a:t>
            </a:r>
            <a:endParaRPr sz="3400">
              <a:latin typeface="Georgia"/>
              <a:cs typeface="Georgia"/>
            </a:endParaRPr>
          </a:p>
          <a:p>
            <a:pPr marL="102870" marR="95885" algn="ctr">
              <a:lnSpc>
                <a:spcPct val="115799"/>
              </a:lnSpc>
            </a:pPr>
            <a:r>
              <a:rPr sz="3400" spc="204" dirty="0">
                <a:latin typeface="Georgia"/>
                <a:cs typeface="Georgia"/>
              </a:rPr>
              <a:t>Bunun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üzerine,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80" dirty="0">
                <a:latin typeface="Georgia"/>
                <a:cs typeface="Georgia"/>
              </a:rPr>
              <a:t>Can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çok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sinirleniyor, </a:t>
            </a:r>
            <a:r>
              <a:rPr sz="3400" spc="204" dirty="0">
                <a:latin typeface="Georgia"/>
                <a:cs typeface="Georgia"/>
              </a:rPr>
              <a:t>arkadaşının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elinden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topu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90" dirty="0">
                <a:latin typeface="Georgia"/>
                <a:cs typeface="Georgia"/>
              </a:rPr>
              <a:t>çekmeye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çalışıyor. </a:t>
            </a:r>
            <a:r>
              <a:rPr sz="3400" spc="225" dirty="0">
                <a:latin typeface="Georgia"/>
                <a:cs typeface="Georgia"/>
              </a:rPr>
              <a:t>Geri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alamayınca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kendini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ağlayarak</a:t>
            </a:r>
            <a:r>
              <a:rPr sz="3400" spc="275" dirty="0">
                <a:latin typeface="Georgia"/>
                <a:cs typeface="Georgia"/>
              </a:rPr>
              <a:t> yere </a:t>
            </a:r>
            <a:r>
              <a:rPr sz="3400" spc="200" dirty="0">
                <a:latin typeface="Georgia"/>
                <a:cs typeface="Georgia"/>
              </a:rPr>
              <a:t>atıyor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arkadaşına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öfkeli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şekilde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taş </a:t>
            </a:r>
            <a:r>
              <a:rPr sz="3400" spc="204" dirty="0">
                <a:latin typeface="Georgia"/>
                <a:cs typeface="Georgia"/>
              </a:rPr>
              <a:t>fırlatmaya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başlıyor.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Öfkesi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uzun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süre devam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ediyor.</a:t>
            </a:r>
            <a:endParaRPr sz="34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933" y="5665712"/>
            <a:ext cx="2764753" cy="39380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1967" y="9778503"/>
            <a:ext cx="8261984" cy="508634"/>
            <a:chOff x="5231967" y="9778503"/>
            <a:chExt cx="8261984" cy="508634"/>
          </a:xfrm>
        </p:grpSpPr>
        <p:sp>
          <p:nvSpPr>
            <p:cNvPr id="3" name="object 3"/>
            <p:cNvSpPr/>
            <p:nvPr/>
          </p:nvSpPr>
          <p:spPr>
            <a:xfrm>
              <a:off x="5397563" y="10039597"/>
              <a:ext cx="7743825" cy="47625"/>
            </a:xfrm>
            <a:custGeom>
              <a:avLst/>
              <a:gdLst/>
              <a:ahLst/>
              <a:cxnLst/>
              <a:rect l="l" t="t" r="r" b="b"/>
              <a:pathLst>
                <a:path w="7743825" h="47625">
                  <a:moveTo>
                    <a:pt x="7743825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7743825" y="47625"/>
                  </a:lnTo>
                  <a:lnTo>
                    <a:pt x="7743825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31967" y="994517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5">
                  <a:moveTo>
                    <a:pt x="170916" y="0"/>
                  </a:moveTo>
                  <a:lnTo>
                    <a:pt x="125478" y="6104"/>
                  </a:lnTo>
                  <a:lnTo>
                    <a:pt x="84649" y="23334"/>
                  </a:lnTo>
                  <a:lnTo>
                    <a:pt x="50058" y="50058"/>
                  </a:lnTo>
                  <a:lnTo>
                    <a:pt x="23334" y="84648"/>
                  </a:lnTo>
                  <a:lnTo>
                    <a:pt x="6104" y="125477"/>
                  </a:lnTo>
                  <a:lnTo>
                    <a:pt x="0" y="170914"/>
                  </a:lnTo>
                  <a:lnTo>
                    <a:pt x="6104" y="216349"/>
                  </a:lnTo>
                  <a:lnTo>
                    <a:pt x="23334" y="257176"/>
                  </a:lnTo>
                  <a:lnTo>
                    <a:pt x="50058" y="291767"/>
                  </a:lnTo>
                  <a:lnTo>
                    <a:pt x="84649" y="318492"/>
                  </a:lnTo>
                  <a:lnTo>
                    <a:pt x="125478" y="335722"/>
                  </a:lnTo>
                  <a:lnTo>
                    <a:pt x="170916" y="341828"/>
                  </a:lnTo>
                  <a:lnTo>
                    <a:pt x="216350" y="335722"/>
                  </a:lnTo>
                  <a:lnTo>
                    <a:pt x="257177" y="318492"/>
                  </a:lnTo>
                  <a:lnTo>
                    <a:pt x="291769" y="291767"/>
                  </a:lnTo>
                  <a:lnTo>
                    <a:pt x="318496" y="257176"/>
                  </a:lnTo>
                  <a:lnTo>
                    <a:pt x="335727" y="216349"/>
                  </a:lnTo>
                  <a:lnTo>
                    <a:pt x="341833" y="170914"/>
                  </a:lnTo>
                  <a:lnTo>
                    <a:pt x="335727" y="125477"/>
                  </a:lnTo>
                  <a:lnTo>
                    <a:pt x="318496" y="84648"/>
                  </a:lnTo>
                  <a:lnTo>
                    <a:pt x="291769" y="50058"/>
                  </a:lnTo>
                  <a:lnTo>
                    <a:pt x="257177" y="23334"/>
                  </a:lnTo>
                  <a:lnTo>
                    <a:pt x="216350" y="6104"/>
                  </a:lnTo>
                  <a:lnTo>
                    <a:pt x="170916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141452" y="9863360"/>
              <a:ext cx="353060" cy="353060"/>
            </a:xfrm>
            <a:custGeom>
              <a:avLst/>
              <a:gdLst/>
              <a:ahLst/>
              <a:cxnLst/>
              <a:rect l="l" t="t" r="r" b="b"/>
              <a:pathLst>
                <a:path w="353059" h="353059">
                  <a:moveTo>
                    <a:pt x="352474" y="0"/>
                  </a:moveTo>
                  <a:lnTo>
                    <a:pt x="0" y="0"/>
                  </a:lnTo>
                  <a:lnTo>
                    <a:pt x="0" y="352474"/>
                  </a:lnTo>
                  <a:lnTo>
                    <a:pt x="352474" y="352474"/>
                  </a:lnTo>
                  <a:lnTo>
                    <a:pt x="352474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79699" y="9778503"/>
              <a:ext cx="389890" cy="337820"/>
            </a:xfrm>
            <a:custGeom>
              <a:avLst/>
              <a:gdLst/>
              <a:ahLst/>
              <a:cxnLst/>
              <a:rect l="l" t="t" r="r" b="b"/>
              <a:pathLst>
                <a:path w="389890" h="337820">
                  <a:moveTo>
                    <a:pt x="194906" y="0"/>
                  </a:moveTo>
                  <a:lnTo>
                    <a:pt x="0" y="337582"/>
                  </a:lnTo>
                  <a:lnTo>
                    <a:pt x="389813" y="337582"/>
                  </a:lnTo>
                  <a:lnTo>
                    <a:pt x="194906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37452" y="637178"/>
            <a:ext cx="14085569" cy="801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örnek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durumda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Can’ın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duygularını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sağlıklı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şekilde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ifade </a:t>
            </a:r>
            <a:r>
              <a:rPr sz="3400" spc="265" dirty="0">
                <a:latin typeface="Georgia"/>
                <a:cs typeface="Georgia"/>
              </a:rPr>
              <a:t>etmekte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güçlük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çektiğini,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duygusal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tepkilerinin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yoğunluğunu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tepkilerin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süresini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düzenlemekte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zorluk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yaşadığını,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 </a:t>
            </a:r>
            <a:r>
              <a:rPr sz="3400" spc="210" dirty="0">
                <a:latin typeface="Georgia"/>
                <a:cs typeface="Georgia"/>
              </a:rPr>
              <a:t>konularda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desteklenmeye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ihtiyacı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olabileceğini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görüyoruz.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Bu </a:t>
            </a:r>
            <a:r>
              <a:rPr sz="3400" spc="229" dirty="0">
                <a:latin typeface="Georgia"/>
                <a:cs typeface="Georgia"/>
              </a:rPr>
              <a:t>örnek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durumda,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çocuğun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duygusal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düzenleme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becerisini </a:t>
            </a:r>
            <a:r>
              <a:rPr sz="3400" spc="270" dirty="0">
                <a:latin typeface="Georgia"/>
                <a:cs typeface="Georgia"/>
              </a:rPr>
              <a:t>desteklemeyecek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örnek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yanıt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şu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45" dirty="0">
                <a:latin typeface="Georgia"/>
                <a:cs typeface="Georgia"/>
              </a:rPr>
              <a:t>olabilir:</a:t>
            </a:r>
            <a:endParaRPr sz="3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310"/>
              </a:spcBef>
            </a:pPr>
            <a:endParaRPr sz="3400">
              <a:latin typeface="Georgia"/>
              <a:cs typeface="Georgia"/>
            </a:endParaRPr>
          </a:p>
          <a:p>
            <a:pPr marL="12700" marR="405765" indent="-635" algn="ctr">
              <a:lnSpc>
                <a:spcPct val="115799"/>
              </a:lnSpc>
            </a:pPr>
            <a:r>
              <a:rPr sz="3400" spc="340" dirty="0">
                <a:latin typeface="Georgia"/>
                <a:cs typeface="Georgia"/>
              </a:rPr>
              <a:t>“Ne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yapıyorsun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taşla,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niye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attın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kendini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75" dirty="0">
                <a:latin typeface="Georgia"/>
                <a:cs typeface="Georgia"/>
              </a:rPr>
              <a:t>yere?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(Çocuğun </a:t>
            </a:r>
            <a:r>
              <a:rPr sz="3400" spc="245" dirty="0">
                <a:latin typeface="Georgia"/>
                <a:cs typeface="Georgia"/>
              </a:rPr>
              <a:t>duygusunu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 </a:t>
            </a:r>
            <a:r>
              <a:rPr sz="3400" spc="250" dirty="0">
                <a:latin typeface="Georgia"/>
                <a:cs typeface="Georgia"/>
              </a:rPr>
              <a:t>duygusal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tepkisini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anlamlandıramamasına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50" dirty="0">
                <a:latin typeface="Georgia"/>
                <a:cs typeface="Georgia"/>
              </a:rPr>
              <a:t>yol </a:t>
            </a:r>
            <a:r>
              <a:rPr sz="3400" spc="260" dirty="0">
                <a:latin typeface="Georgia"/>
                <a:cs typeface="Georgia"/>
              </a:rPr>
              <a:t>açabilecek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ifadedir).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Yaramaz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çocuk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oldun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iyice!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Kalk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50" dirty="0">
                <a:latin typeface="Georgia"/>
                <a:cs typeface="Georgia"/>
              </a:rPr>
              <a:t>o </a:t>
            </a:r>
            <a:r>
              <a:rPr sz="3400" spc="245" dirty="0">
                <a:latin typeface="Georgia"/>
                <a:cs typeface="Georgia"/>
              </a:rPr>
              <a:t>zaman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310" dirty="0">
                <a:latin typeface="Georgia"/>
                <a:cs typeface="Georgia"/>
              </a:rPr>
              <a:t>eve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gidiyoruz!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(Çocuğu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cezalandırarak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eleştirerek </a:t>
            </a:r>
            <a:r>
              <a:rPr sz="3400" spc="270" dirty="0">
                <a:latin typeface="Georgia"/>
                <a:cs typeface="Georgia"/>
              </a:rPr>
              <a:t>çocuğun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stresini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daha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yükseltebilecek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duygusunu </a:t>
            </a:r>
            <a:r>
              <a:rPr sz="3400" spc="215" dirty="0">
                <a:latin typeface="Georgia"/>
                <a:cs typeface="Georgia"/>
              </a:rPr>
              <a:t>düzenlemesini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iyice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zorlaştıracak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ifadelerdir).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7175" y="9122037"/>
            <a:ext cx="5330825" cy="1165225"/>
          </a:xfrm>
          <a:custGeom>
            <a:avLst/>
            <a:gdLst/>
            <a:ahLst/>
            <a:cxnLst/>
            <a:rect l="l" t="t" r="r" b="b"/>
            <a:pathLst>
              <a:path w="5330825" h="1165225">
                <a:moveTo>
                  <a:pt x="5330774" y="0"/>
                </a:moveTo>
                <a:lnTo>
                  <a:pt x="0" y="0"/>
                </a:lnTo>
                <a:lnTo>
                  <a:pt x="0" y="1164962"/>
                </a:lnTo>
                <a:lnTo>
                  <a:pt x="5330774" y="1164962"/>
                </a:lnTo>
                <a:lnTo>
                  <a:pt x="5330774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22037"/>
            <a:ext cx="2803525" cy="1165225"/>
          </a:xfrm>
          <a:custGeom>
            <a:avLst/>
            <a:gdLst/>
            <a:ahLst/>
            <a:cxnLst/>
            <a:rect l="l" t="t" r="r" b="b"/>
            <a:pathLst>
              <a:path w="2803525" h="1165225">
                <a:moveTo>
                  <a:pt x="0" y="1164962"/>
                </a:moveTo>
                <a:lnTo>
                  <a:pt x="2803512" y="1164962"/>
                </a:lnTo>
                <a:lnTo>
                  <a:pt x="2803512" y="0"/>
                </a:lnTo>
                <a:lnTo>
                  <a:pt x="0" y="0"/>
                </a:lnTo>
                <a:lnTo>
                  <a:pt x="0" y="1164962"/>
                </a:lnTo>
                <a:close/>
              </a:path>
            </a:pathLst>
          </a:custGeom>
          <a:solidFill>
            <a:srgbClr val="FF7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6472" y="6192139"/>
            <a:ext cx="12800965" cy="4095115"/>
            <a:chOff x="156472" y="6192139"/>
            <a:chExt cx="12800965" cy="4095115"/>
          </a:xfrm>
        </p:grpSpPr>
        <p:sp>
          <p:nvSpPr>
            <p:cNvPr id="5" name="object 5"/>
            <p:cNvSpPr/>
            <p:nvPr/>
          </p:nvSpPr>
          <p:spPr>
            <a:xfrm>
              <a:off x="3383168" y="9122037"/>
              <a:ext cx="588645" cy="1165225"/>
            </a:xfrm>
            <a:custGeom>
              <a:avLst/>
              <a:gdLst/>
              <a:ahLst/>
              <a:cxnLst/>
              <a:rect l="l" t="t" r="r" b="b"/>
              <a:pathLst>
                <a:path w="588645" h="1165225">
                  <a:moveTo>
                    <a:pt x="0" y="1164962"/>
                  </a:moveTo>
                  <a:lnTo>
                    <a:pt x="588020" y="1164962"/>
                  </a:lnTo>
                  <a:lnTo>
                    <a:pt x="588020" y="0"/>
                  </a:lnTo>
                  <a:lnTo>
                    <a:pt x="0" y="0"/>
                  </a:lnTo>
                  <a:lnTo>
                    <a:pt x="0" y="1164962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1188" y="9122037"/>
              <a:ext cx="8986520" cy="1165225"/>
            </a:xfrm>
            <a:custGeom>
              <a:avLst/>
              <a:gdLst/>
              <a:ahLst/>
              <a:cxnLst/>
              <a:rect l="l" t="t" r="r" b="b"/>
              <a:pathLst>
                <a:path w="8986520" h="1165225">
                  <a:moveTo>
                    <a:pt x="8986024" y="0"/>
                  </a:moveTo>
                  <a:lnTo>
                    <a:pt x="0" y="0"/>
                  </a:lnTo>
                  <a:lnTo>
                    <a:pt x="0" y="1164962"/>
                  </a:lnTo>
                  <a:lnTo>
                    <a:pt x="8986024" y="1164962"/>
                  </a:lnTo>
                  <a:lnTo>
                    <a:pt x="8986024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472" y="6192139"/>
              <a:ext cx="3818601" cy="409486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576" y="906773"/>
            <a:ext cx="18079085" cy="499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örnek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durumda,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çocuğun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duygusal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düzenleme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becerisini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geliştirebilecek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örnek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yanıt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şu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50" dirty="0">
                <a:latin typeface="Georgia"/>
                <a:cs typeface="Georgia"/>
              </a:rPr>
              <a:t>olabilir:</a:t>
            </a:r>
            <a:endParaRPr sz="3400">
              <a:latin typeface="Georgia"/>
              <a:cs typeface="Georgia"/>
            </a:endParaRPr>
          </a:p>
          <a:p>
            <a:pPr marL="344805" marR="337820" algn="ctr">
              <a:lnSpc>
                <a:spcPct val="115799"/>
              </a:lnSpc>
              <a:spcBef>
                <a:spcPts val="1350"/>
              </a:spcBef>
            </a:pPr>
            <a:r>
              <a:rPr sz="3400" spc="220" dirty="0">
                <a:latin typeface="Georgia"/>
                <a:cs typeface="Georgia"/>
              </a:rPr>
              <a:t>“Arkadaşın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topunu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izinsizce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alınca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biraz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üzgün</a:t>
            </a:r>
            <a:r>
              <a:rPr sz="3400" spc="285" dirty="0">
                <a:latin typeface="Georgia"/>
                <a:cs typeface="Georgia"/>
              </a:rPr>
              <a:t> 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kızgın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hissettin,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ağlamaya </a:t>
            </a:r>
            <a:r>
              <a:rPr sz="3400" spc="200" dirty="0">
                <a:latin typeface="Georgia"/>
                <a:cs typeface="Georgia"/>
              </a:rPr>
              <a:t>ihtiyaç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duydun.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nedenle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ağladığının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taş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attığının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farkındayım”-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(Bunlar </a:t>
            </a:r>
            <a:r>
              <a:rPr sz="3400" spc="245" dirty="0">
                <a:latin typeface="Georgia"/>
                <a:cs typeface="Georgia"/>
              </a:rPr>
              <a:t>duygusunu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onaylayan,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çocuğun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duygusunu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tanımasına,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anlamlandırmasına </a:t>
            </a:r>
            <a:r>
              <a:rPr sz="3400" spc="204" dirty="0">
                <a:latin typeface="Georgia"/>
                <a:cs typeface="Georgia"/>
              </a:rPr>
              <a:t>yardımcı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ifadelerdir).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“Ancak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arkadaşına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taş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fırlatmak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yerine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630" dirty="0">
                <a:latin typeface="Georgia"/>
                <a:cs typeface="Georgia"/>
              </a:rPr>
              <a:t>…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yapabilirsin”- </a:t>
            </a:r>
            <a:r>
              <a:rPr sz="3400" spc="190" dirty="0">
                <a:latin typeface="Georgia"/>
                <a:cs typeface="Georgia"/>
              </a:rPr>
              <a:t>(Bunlar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sınırları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şefkatle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belirten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çocuğun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tepkilerini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nasıl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daha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00" dirty="0">
                <a:latin typeface="Georgia"/>
                <a:cs typeface="Georgia"/>
              </a:rPr>
              <a:t>iyi </a:t>
            </a:r>
            <a:r>
              <a:rPr sz="3400" spc="250" dirty="0">
                <a:latin typeface="Georgia"/>
                <a:cs typeface="Georgia"/>
              </a:rPr>
              <a:t>denetleyebileceğine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dair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yönlendirmeler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sunan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ifadelerdir).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2673" y="0"/>
            <a:ext cx="3681095" cy="1592580"/>
          </a:xfrm>
          <a:custGeom>
            <a:avLst/>
            <a:gdLst/>
            <a:ahLst/>
            <a:cxnLst/>
            <a:rect l="l" t="t" r="r" b="b"/>
            <a:pathLst>
              <a:path w="3681095" h="1592580">
                <a:moveTo>
                  <a:pt x="2076609" y="1579676"/>
                </a:moveTo>
                <a:lnTo>
                  <a:pt x="1603871" y="1579676"/>
                </a:lnTo>
                <a:lnTo>
                  <a:pt x="1650445" y="1592376"/>
                </a:lnTo>
                <a:lnTo>
                  <a:pt x="2029923" y="1592376"/>
                </a:lnTo>
                <a:lnTo>
                  <a:pt x="2076609" y="1579676"/>
                </a:lnTo>
                <a:close/>
              </a:path>
              <a:path w="3681095" h="1592580">
                <a:moveTo>
                  <a:pt x="2168905" y="1566976"/>
                </a:moveTo>
                <a:lnTo>
                  <a:pt x="1511786" y="1566976"/>
                </a:lnTo>
                <a:lnTo>
                  <a:pt x="1557646" y="1579676"/>
                </a:lnTo>
                <a:lnTo>
                  <a:pt x="2122941" y="1579676"/>
                </a:lnTo>
                <a:lnTo>
                  <a:pt x="2168905" y="1566976"/>
                </a:lnTo>
                <a:close/>
              </a:path>
              <a:path w="3681095" h="1592580">
                <a:moveTo>
                  <a:pt x="1048705" y="0"/>
                </a:moveTo>
                <a:lnTo>
                  <a:pt x="0" y="0"/>
                </a:lnTo>
                <a:lnTo>
                  <a:pt x="3000" y="17576"/>
                </a:lnTo>
                <a:lnTo>
                  <a:pt x="10639" y="68376"/>
                </a:lnTo>
                <a:lnTo>
                  <a:pt x="19397" y="106476"/>
                </a:lnTo>
                <a:lnTo>
                  <a:pt x="29261" y="157276"/>
                </a:lnTo>
                <a:lnTo>
                  <a:pt x="40214" y="208076"/>
                </a:lnTo>
                <a:lnTo>
                  <a:pt x="52243" y="246176"/>
                </a:lnTo>
                <a:lnTo>
                  <a:pt x="65332" y="284276"/>
                </a:lnTo>
                <a:lnTo>
                  <a:pt x="79467" y="335076"/>
                </a:lnTo>
                <a:lnTo>
                  <a:pt x="94633" y="373176"/>
                </a:lnTo>
                <a:lnTo>
                  <a:pt x="110815" y="423976"/>
                </a:lnTo>
                <a:lnTo>
                  <a:pt x="127998" y="462076"/>
                </a:lnTo>
                <a:lnTo>
                  <a:pt x="146168" y="500176"/>
                </a:lnTo>
                <a:lnTo>
                  <a:pt x="165309" y="538276"/>
                </a:lnTo>
                <a:lnTo>
                  <a:pt x="185407" y="589076"/>
                </a:lnTo>
                <a:lnTo>
                  <a:pt x="206447" y="627176"/>
                </a:lnTo>
                <a:lnTo>
                  <a:pt x="228414" y="665276"/>
                </a:lnTo>
                <a:lnTo>
                  <a:pt x="251294" y="703376"/>
                </a:lnTo>
                <a:lnTo>
                  <a:pt x="275071" y="741476"/>
                </a:lnTo>
                <a:lnTo>
                  <a:pt x="299731" y="779576"/>
                </a:lnTo>
                <a:lnTo>
                  <a:pt x="325259" y="817676"/>
                </a:lnTo>
                <a:lnTo>
                  <a:pt x="351640" y="855776"/>
                </a:lnTo>
                <a:lnTo>
                  <a:pt x="378859" y="881176"/>
                </a:lnTo>
                <a:lnTo>
                  <a:pt x="406902" y="919276"/>
                </a:lnTo>
                <a:lnTo>
                  <a:pt x="435753" y="957376"/>
                </a:lnTo>
                <a:lnTo>
                  <a:pt x="465399" y="982776"/>
                </a:lnTo>
                <a:lnTo>
                  <a:pt x="495823" y="1020876"/>
                </a:lnTo>
                <a:lnTo>
                  <a:pt x="527012" y="1058976"/>
                </a:lnTo>
                <a:lnTo>
                  <a:pt x="558950" y="1084376"/>
                </a:lnTo>
                <a:lnTo>
                  <a:pt x="591622" y="1109776"/>
                </a:lnTo>
                <a:lnTo>
                  <a:pt x="625015" y="1147876"/>
                </a:lnTo>
                <a:lnTo>
                  <a:pt x="659113" y="1173276"/>
                </a:lnTo>
                <a:lnTo>
                  <a:pt x="693900" y="1198676"/>
                </a:lnTo>
                <a:lnTo>
                  <a:pt x="729363" y="1224076"/>
                </a:lnTo>
                <a:lnTo>
                  <a:pt x="765487" y="1249476"/>
                </a:lnTo>
                <a:lnTo>
                  <a:pt x="802257" y="1274876"/>
                </a:lnTo>
                <a:lnTo>
                  <a:pt x="839657" y="1300276"/>
                </a:lnTo>
                <a:lnTo>
                  <a:pt x="877674" y="1325676"/>
                </a:lnTo>
                <a:lnTo>
                  <a:pt x="955496" y="1376476"/>
                </a:lnTo>
                <a:lnTo>
                  <a:pt x="995272" y="1389176"/>
                </a:lnTo>
                <a:lnTo>
                  <a:pt x="1076480" y="1439976"/>
                </a:lnTo>
                <a:lnTo>
                  <a:pt x="1159797" y="1465376"/>
                </a:lnTo>
                <a:lnTo>
                  <a:pt x="1202209" y="1490776"/>
                </a:lnTo>
                <a:lnTo>
                  <a:pt x="1466305" y="1566976"/>
                </a:lnTo>
                <a:lnTo>
                  <a:pt x="2214485" y="1566976"/>
                </a:lnTo>
                <a:lnTo>
                  <a:pt x="2479092" y="1490776"/>
                </a:lnTo>
                <a:lnTo>
                  <a:pt x="2521575" y="1465376"/>
                </a:lnTo>
                <a:lnTo>
                  <a:pt x="2605022" y="1439976"/>
                </a:lnTo>
                <a:lnTo>
                  <a:pt x="2686344" y="1389176"/>
                </a:lnTo>
                <a:lnTo>
                  <a:pt x="2726170" y="1376476"/>
                </a:lnTo>
                <a:lnTo>
                  <a:pt x="2804082" y="1325676"/>
                </a:lnTo>
                <a:lnTo>
                  <a:pt x="2842137" y="1300276"/>
                </a:lnTo>
                <a:lnTo>
                  <a:pt x="2879572" y="1274876"/>
                </a:lnTo>
                <a:lnTo>
                  <a:pt x="2916372" y="1249476"/>
                </a:lnTo>
                <a:lnTo>
                  <a:pt x="2952522" y="1224076"/>
                </a:lnTo>
                <a:lnTo>
                  <a:pt x="2988008" y="1198676"/>
                </a:lnTo>
                <a:lnTo>
                  <a:pt x="3022814" y="1173276"/>
                </a:lnTo>
                <a:lnTo>
                  <a:pt x="3056926" y="1147876"/>
                </a:lnTo>
                <a:lnTo>
                  <a:pt x="3090329" y="1109776"/>
                </a:lnTo>
                <a:lnTo>
                  <a:pt x="3123008" y="1084376"/>
                </a:lnTo>
                <a:lnTo>
                  <a:pt x="3154948" y="1058976"/>
                </a:lnTo>
                <a:lnTo>
                  <a:pt x="3186135" y="1020876"/>
                </a:lnTo>
                <a:lnTo>
                  <a:pt x="3216553" y="982776"/>
                </a:lnTo>
                <a:lnTo>
                  <a:pt x="3246189" y="957376"/>
                </a:lnTo>
                <a:lnTo>
                  <a:pt x="3275026" y="919276"/>
                </a:lnTo>
                <a:lnTo>
                  <a:pt x="3303051" y="881176"/>
                </a:lnTo>
                <a:lnTo>
                  <a:pt x="3330248" y="855776"/>
                </a:lnTo>
                <a:lnTo>
                  <a:pt x="3356603" y="817676"/>
                </a:lnTo>
                <a:lnTo>
                  <a:pt x="3382100" y="779576"/>
                </a:lnTo>
                <a:lnTo>
                  <a:pt x="3406726" y="741476"/>
                </a:lnTo>
                <a:lnTo>
                  <a:pt x="3430465" y="703376"/>
                </a:lnTo>
                <a:lnTo>
                  <a:pt x="3453302" y="665276"/>
                </a:lnTo>
                <a:lnTo>
                  <a:pt x="3475223" y="627176"/>
                </a:lnTo>
                <a:lnTo>
                  <a:pt x="3496213" y="589076"/>
                </a:lnTo>
                <a:lnTo>
                  <a:pt x="3501223" y="576376"/>
                </a:lnTo>
                <a:lnTo>
                  <a:pt x="1792758" y="576376"/>
                </a:lnTo>
                <a:lnTo>
                  <a:pt x="1746239" y="563676"/>
                </a:lnTo>
                <a:lnTo>
                  <a:pt x="1700456" y="563676"/>
                </a:lnTo>
                <a:lnTo>
                  <a:pt x="1568246" y="525576"/>
                </a:lnTo>
                <a:lnTo>
                  <a:pt x="1526129" y="512876"/>
                </a:lnTo>
                <a:lnTo>
                  <a:pt x="1485109" y="487476"/>
                </a:lnTo>
                <a:lnTo>
                  <a:pt x="1445257" y="474776"/>
                </a:lnTo>
                <a:lnTo>
                  <a:pt x="1406647" y="449376"/>
                </a:lnTo>
                <a:lnTo>
                  <a:pt x="1369350" y="423976"/>
                </a:lnTo>
                <a:lnTo>
                  <a:pt x="1333437" y="398576"/>
                </a:lnTo>
                <a:lnTo>
                  <a:pt x="1298983" y="373176"/>
                </a:lnTo>
                <a:lnTo>
                  <a:pt x="1266057" y="347776"/>
                </a:lnTo>
                <a:lnTo>
                  <a:pt x="1234734" y="309676"/>
                </a:lnTo>
                <a:lnTo>
                  <a:pt x="1205084" y="284276"/>
                </a:lnTo>
                <a:lnTo>
                  <a:pt x="1177179" y="246176"/>
                </a:lnTo>
                <a:lnTo>
                  <a:pt x="1151093" y="208076"/>
                </a:lnTo>
                <a:lnTo>
                  <a:pt x="1126897" y="169976"/>
                </a:lnTo>
                <a:lnTo>
                  <a:pt x="1104663" y="131876"/>
                </a:lnTo>
                <a:lnTo>
                  <a:pt x="1084463" y="93776"/>
                </a:lnTo>
                <a:lnTo>
                  <a:pt x="1066369" y="55676"/>
                </a:lnTo>
                <a:lnTo>
                  <a:pt x="1050454" y="4876"/>
                </a:lnTo>
                <a:lnTo>
                  <a:pt x="1048705" y="0"/>
                </a:lnTo>
                <a:close/>
              </a:path>
              <a:path w="3681095" h="1592580">
                <a:moveTo>
                  <a:pt x="3680548" y="0"/>
                </a:moveTo>
                <a:lnTo>
                  <a:pt x="2631176" y="0"/>
                </a:lnTo>
                <a:lnTo>
                  <a:pt x="2629427" y="4876"/>
                </a:lnTo>
                <a:lnTo>
                  <a:pt x="2613512" y="55676"/>
                </a:lnTo>
                <a:lnTo>
                  <a:pt x="2595419" y="93776"/>
                </a:lnTo>
                <a:lnTo>
                  <a:pt x="2575219" y="131876"/>
                </a:lnTo>
                <a:lnTo>
                  <a:pt x="2552985" y="169976"/>
                </a:lnTo>
                <a:lnTo>
                  <a:pt x="2528788" y="208076"/>
                </a:lnTo>
                <a:lnTo>
                  <a:pt x="2502702" y="246176"/>
                </a:lnTo>
                <a:lnTo>
                  <a:pt x="2474798" y="284276"/>
                </a:lnTo>
                <a:lnTo>
                  <a:pt x="2445148" y="309676"/>
                </a:lnTo>
                <a:lnTo>
                  <a:pt x="2413824" y="347776"/>
                </a:lnTo>
                <a:lnTo>
                  <a:pt x="2380899" y="373176"/>
                </a:lnTo>
                <a:lnTo>
                  <a:pt x="2346444" y="398576"/>
                </a:lnTo>
                <a:lnTo>
                  <a:pt x="2310532" y="423976"/>
                </a:lnTo>
                <a:lnTo>
                  <a:pt x="2273235" y="449376"/>
                </a:lnTo>
                <a:lnTo>
                  <a:pt x="2234624" y="474776"/>
                </a:lnTo>
                <a:lnTo>
                  <a:pt x="2194773" y="487476"/>
                </a:lnTo>
                <a:lnTo>
                  <a:pt x="2153753" y="512876"/>
                </a:lnTo>
                <a:lnTo>
                  <a:pt x="2111636" y="525576"/>
                </a:lnTo>
                <a:lnTo>
                  <a:pt x="1979425" y="563676"/>
                </a:lnTo>
                <a:lnTo>
                  <a:pt x="1933643" y="563676"/>
                </a:lnTo>
                <a:lnTo>
                  <a:pt x="1887124" y="576376"/>
                </a:lnTo>
                <a:lnTo>
                  <a:pt x="3501223" y="576376"/>
                </a:lnTo>
                <a:lnTo>
                  <a:pt x="3516256" y="538276"/>
                </a:lnTo>
                <a:lnTo>
                  <a:pt x="3535339" y="500176"/>
                </a:lnTo>
                <a:lnTo>
                  <a:pt x="3553446" y="462076"/>
                </a:lnTo>
                <a:lnTo>
                  <a:pt x="3570562" y="423976"/>
                </a:lnTo>
                <a:lnTo>
                  <a:pt x="3586674" y="373176"/>
                </a:lnTo>
                <a:lnTo>
                  <a:pt x="3601765" y="335076"/>
                </a:lnTo>
                <a:lnTo>
                  <a:pt x="3615821" y="284276"/>
                </a:lnTo>
                <a:lnTo>
                  <a:pt x="3628828" y="246176"/>
                </a:lnTo>
                <a:lnTo>
                  <a:pt x="3640770" y="208076"/>
                </a:lnTo>
                <a:lnTo>
                  <a:pt x="3651633" y="157276"/>
                </a:lnTo>
                <a:lnTo>
                  <a:pt x="3661401" y="106476"/>
                </a:lnTo>
                <a:lnTo>
                  <a:pt x="3670061" y="68376"/>
                </a:lnTo>
                <a:lnTo>
                  <a:pt x="3677596" y="17576"/>
                </a:lnTo>
                <a:lnTo>
                  <a:pt x="3680548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7166" y="4609896"/>
            <a:ext cx="2099444" cy="5537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618" y="5551461"/>
            <a:ext cx="12256187" cy="47355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3757" y="2733973"/>
            <a:ext cx="1210437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b="0" i="0" spc="245" dirty="0">
                <a:solidFill>
                  <a:srgbClr val="000000"/>
                </a:solidFill>
                <a:latin typeface="Georgia"/>
                <a:cs typeface="Georgia"/>
              </a:rPr>
              <a:t>Bu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25" dirty="0">
                <a:solidFill>
                  <a:srgbClr val="000000"/>
                </a:solidFill>
                <a:latin typeface="Georgia"/>
                <a:cs typeface="Georgia"/>
              </a:rPr>
              <a:t>anlarda</a:t>
            </a:r>
            <a:r>
              <a:rPr sz="3400" b="0" i="0" spc="2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60" dirty="0">
                <a:solidFill>
                  <a:srgbClr val="000000"/>
                </a:solidFill>
                <a:latin typeface="Georgia"/>
                <a:cs typeface="Georgia"/>
              </a:rPr>
              <a:t>ebeveyn,</a:t>
            </a:r>
            <a:r>
              <a:rPr sz="3400" b="0" i="0" spc="2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54" dirty="0">
                <a:solidFill>
                  <a:srgbClr val="000000"/>
                </a:solidFill>
                <a:latin typeface="Georgia"/>
                <a:cs typeface="Georgia"/>
              </a:rPr>
              <a:t>çocuğunun</a:t>
            </a:r>
            <a:r>
              <a:rPr sz="3400" b="0" i="0" spc="2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04" dirty="0">
                <a:solidFill>
                  <a:srgbClr val="000000"/>
                </a:solidFill>
                <a:latin typeface="Georgia"/>
                <a:cs typeface="Georgia"/>
              </a:rPr>
              <a:t>duygularını</a:t>
            </a:r>
            <a:r>
              <a:rPr sz="3400" b="0" i="0" spc="2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160" dirty="0">
                <a:solidFill>
                  <a:srgbClr val="000000"/>
                </a:solidFill>
                <a:latin typeface="Georgia"/>
                <a:cs typeface="Georgia"/>
              </a:rPr>
              <a:t>nasıl </a:t>
            </a:r>
            <a:r>
              <a:rPr sz="3400" b="0" i="0" spc="220" dirty="0">
                <a:solidFill>
                  <a:srgbClr val="000000"/>
                </a:solidFill>
                <a:latin typeface="Georgia"/>
                <a:cs typeface="Georgia"/>
              </a:rPr>
              <a:t>anlamlandırabileceğine</a:t>
            </a:r>
            <a:r>
              <a:rPr sz="3400" b="0" i="0" spc="285" dirty="0">
                <a:solidFill>
                  <a:srgbClr val="000000"/>
                </a:solidFill>
                <a:latin typeface="Georgia"/>
                <a:cs typeface="Georgia"/>
              </a:rPr>
              <a:t> ve</a:t>
            </a:r>
            <a:r>
              <a:rPr sz="3400" b="0" i="0" spc="2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54" dirty="0">
                <a:solidFill>
                  <a:srgbClr val="000000"/>
                </a:solidFill>
                <a:latin typeface="Georgia"/>
                <a:cs typeface="Georgia"/>
              </a:rPr>
              <a:t>denetleyebileceğine</a:t>
            </a:r>
            <a:r>
              <a:rPr sz="3400" b="0" i="0" spc="2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04" dirty="0">
                <a:solidFill>
                  <a:srgbClr val="000000"/>
                </a:solidFill>
                <a:latin typeface="Georgia"/>
                <a:cs typeface="Georgia"/>
              </a:rPr>
              <a:t>dair</a:t>
            </a:r>
            <a:r>
              <a:rPr sz="3400" b="0" i="0" spc="2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165" dirty="0">
                <a:solidFill>
                  <a:srgbClr val="000000"/>
                </a:solidFill>
                <a:latin typeface="Georgia"/>
                <a:cs typeface="Georgia"/>
              </a:rPr>
              <a:t>bir </a:t>
            </a:r>
            <a:r>
              <a:rPr sz="3400" b="0" i="0" spc="229" dirty="0">
                <a:solidFill>
                  <a:srgbClr val="000000"/>
                </a:solidFill>
                <a:latin typeface="Georgia"/>
                <a:cs typeface="Georgia"/>
              </a:rPr>
              <a:t>örnek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20" dirty="0">
                <a:solidFill>
                  <a:srgbClr val="000000"/>
                </a:solidFill>
                <a:latin typeface="Georgia"/>
                <a:cs typeface="Georgia"/>
              </a:rPr>
              <a:t>sunmuş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180" dirty="0">
                <a:solidFill>
                  <a:srgbClr val="000000"/>
                </a:solidFill>
                <a:latin typeface="Georgia"/>
                <a:cs typeface="Georgia"/>
              </a:rPr>
              <a:t>olur,</a:t>
            </a:r>
            <a:r>
              <a:rPr sz="3400" b="0" i="0" spc="2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45" dirty="0">
                <a:solidFill>
                  <a:srgbClr val="000000"/>
                </a:solidFill>
                <a:latin typeface="Georgia"/>
                <a:cs typeface="Georgia"/>
              </a:rPr>
              <a:t>bu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85" dirty="0">
                <a:solidFill>
                  <a:srgbClr val="000000"/>
                </a:solidFill>
                <a:latin typeface="Georgia"/>
                <a:cs typeface="Georgia"/>
              </a:rPr>
              <a:t>sayede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60" dirty="0">
                <a:solidFill>
                  <a:srgbClr val="000000"/>
                </a:solidFill>
                <a:latin typeface="Georgia"/>
                <a:cs typeface="Georgia"/>
              </a:rPr>
              <a:t>çocuk</a:t>
            </a:r>
            <a:r>
              <a:rPr sz="3400" b="0" i="0" spc="28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45" dirty="0">
                <a:solidFill>
                  <a:srgbClr val="000000"/>
                </a:solidFill>
                <a:latin typeface="Georgia"/>
                <a:cs typeface="Georgia"/>
              </a:rPr>
              <a:t>zaman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04" dirty="0">
                <a:solidFill>
                  <a:srgbClr val="000000"/>
                </a:solidFill>
                <a:latin typeface="Georgia"/>
                <a:cs typeface="Georgia"/>
              </a:rPr>
              <a:t>içerisinde </a:t>
            </a:r>
            <a:r>
              <a:rPr sz="3400" b="0" i="0" spc="220" dirty="0">
                <a:solidFill>
                  <a:srgbClr val="000000"/>
                </a:solidFill>
                <a:latin typeface="Georgia"/>
                <a:cs typeface="Georgia"/>
              </a:rPr>
              <a:t>bunu</a:t>
            </a:r>
            <a:r>
              <a:rPr sz="3400" b="0" i="0" spc="2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00" dirty="0">
                <a:solidFill>
                  <a:srgbClr val="000000"/>
                </a:solidFill>
                <a:latin typeface="Georgia"/>
                <a:cs typeface="Georgia"/>
              </a:rPr>
              <a:t>kendi</a:t>
            </a:r>
            <a:r>
              <a:rPr sz="3400" b="0" i="0" spc="2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25" dirty="0">
                <a:solidFill>
                  <a:srgbClr val="000000"/>
                </a:solidFill>
                <a:latin typeface="Georgia"/>
                <a:cs typeface="Georgia"/>
              </a:rPr>
              <a:t>başına</a:t>
            </a:r>
            <a:r>
              <a:rPr sz="3400" b="0" i="0" spc="2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50" dirty="0">
                <a:solidFill>
                  <a:srgbClr val="000000"/>
                </a:solidFill>
                <a:latin typeface="Georgia"/>
                <a:cs typeface="Georgia"/>
              </a:rPr>
              <a:t>yapabilecek</a:t>
            </a:r>
            <a:r>
              <a:rPr sz="3400" b="0" i="0" spc="2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25" dirty="0">
                <a:solidFill>
                  <a:srgbClr val="000000"/>
                </a:solidFill>
                <a:latin typeface="Georgia"/>
                <a:cs typeface="Georgia"/>
              </a:rPr>
              <a:t>şekilde</a:t>
            </a:r>
            <a:r>
              <a:rPr sz="3400" b="0" i="0" spc="2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400" b="0" i="0" spc="204" dirty="0">
                <a:solidFill>
                  <a:srgbClr val="000000"/>
                </a:solidFill>
                <a:latin typeface="Georgia"/>
                <a:cs typeface="Georgia"/>
              </a:rPr>
              <a:t>becerilerini </a:t>
            </a:r>
            <a:r>
              <a:rPr sz="3400" b="0" i="0" spc="185" dirty="0">
                <a:solidFill>
                  <a:srgbClr val="000000"/>
                </a:solidFill>
                <a:latin typeface="Georgia"/>
                <a:cs typeface="Georgia"/>
              </a:rPr>
              <a:t>geliştirir.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64730" cy="10287000"/>
            <a:chOff x="0" y="0"/>
            <a:chExt cx="736473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364730" cy="10287000"/>
            </a:xfrm>
            <a:custGeom>
              <a:avLst/>
              <a:gdLst/>
              <a:ahLst/>
              <a:cxnLst/>
              <a:rect l="l" t="t" r="r" b="b"/>
              <a:pathLst>
                <a:path w="7364730" h="10287000">
                  <a:moveTo>
                    <a:pt x="7364387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7364387" y="10287000"/>
                  </a:lnTo>
                  <a:lnTo>
                    <a:pt x="7364387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130" y="906270"/>
              <a:ext cx="5991224" cy="84772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915956" y="1964912"/>
            <a:ext cx="10076180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20" dirty="0">
                <a:latin typeface="Georgia"/>
                <a:cs typeface="Georgia"/>
              </a:rPr>
              <a:t>Duygu;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belirli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nesne,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olay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ya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kişilerin </a:t>
            </a:r>
            <a:r>
              <a:rPr sz="3400" spc="200" dirty="0">
                <a:latin typeface="Georgia"/>
                <a:cs typeface="Georgia"/>
              </a:rPr>
              <a:t>bireyin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iç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dünyasında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uyandırdığı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izlenimler </a:t>
            </a:r>
            <a:r>
              <a:rPr sz="3400" spc="220" dirty="0">
                <a:latin typeface="Georgia"/>
                <a:cs typeface="Georgia"/>
              </a:rPr>
              <a:t>olarak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tanımlanmaktadır.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Yaşam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boyunca </a:t>
            </a:r>
            <a:r>
              <a:rPr sz="3400" spc="195" dirty="0">
                <a:latin typeface="Georgia"/>
                <a:cs typeface="Georgia"/>
              </a:rPr>
              <a:t>insanlar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çevresinden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80" dirty="0">
                <a:latin typeface="Georgia"/>
                <a:cs typeface="Georgia"/>
              </a:rPr>
              <a:t>gelen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çeşitli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uyaranların </a:t>
            </a:r>
            <a:r>
              <a:rPr sz="3400" spc="204" dirty="0">
                <a:latin typeface="Georgia"/>
                <a:cs typeface="Georgia"/>
              </a:rPr>
              <a:t>etkisiyle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farklı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duyguları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deneyimlerler.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 </a:t>
            </a:r>
            <a:r>
              <a:rPr sz="3400" spc="225" dirty="0">
                <a:latin typeface="Georgia"/>
                <a:cs typeface="Georgia"/>
              </a:rPr>
              <a:t>deneyimler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sırasında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yetişkinleri</a:t>
            </a:r>
            <a:r>
              <a:rPr sz="3400" spc="285" dirty="0">
                <a:latin typeface="Georgia"/>
                <a:cs typeface="Georgia"/>
              </a:rPr>
              <a:t> 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çocukları </a:t>
            </a:r>
            <a:r>
              <a:rPr sz="3400" spc="185" dirty="0">
                <a:latin typeface="Georgia"/>
                <a:cs typeface="Georgia"/>
              </a:rPr>
              <a:t>birbirinden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ayıran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en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temel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farklardan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biri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 </a:t>
            </a:r>
            <a:r>
              <a:rPr sz="3400" spc="225" dirty="0">
                <a:latin typeface="Georgia"/>
                <a:cs typeface="Georgia"/>
              </a:rPr>
              <a:t>duyguları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algılamaları,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değerlendirmeleridir.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808" y="1232659"/>
            <a:ext cx="9525" cy="8382000"/>
          </a:xfrm>
          <a:custGeom>
            <a:avLst/>
            <a:gdLst/>
            <a:ahLst/>
            <a:cxnLst/>
            <a:rect l="l" t="t" r="r" b="b"/>
            <a:pathLst>
              <a:path w="9525" h="8382000">
                <a:moveTo>
                  <a:pt x="9525" y="0"/>
                </a:moveTo>
                <a:lnTo>
                  <a:pt x="0" y="0"/>
                </a:lnTo>
                <a:lnTo>
                  <a:pt x="0" y="8382000"/>
                </a:lnTo>
                <a:lnTo>
                  <a:pt x="9525" y="8382000"/>
                </a:lnTo>
                <a:lnTo>
                  <a:pt x="9525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59179" y="1232659"/>
            <a:ext cx="9525" cy="8382000"/>
          </a:xfrm>
          <a:custGeom>
            <a:avLst/>
            <a:gdLst/>
            <a:ahLst/>
            <a:cxnLst/>
            <a:rect l="l" t="t" r="r" b="b"/>
            <a:pathLst>
              <a:path w="9525" h="8382000">
                <a:moveTo>
                  <a:pt x="9520" y="0"/>
                </a:moveTo>
                <a:lnTo>
                  <a:pt x="0" y="0"/>
                </a:lnTo>
                <a:lnTo>
                  <a:pt x="0" y="8382000"/>
                </a:lnTo>
                <a:lnTo>
                  <a:pt x="9520" y="8382000"/>
                </a:lnTo>
                <a:lnTo>
                  <a:pt x="9520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860903" y="0"/>
            <a:ext cx="3427095" cy="4655185"/>
            <a:chOff x="14860903" y="0"/>
            <a:chExt cx="3427095" cy="4655185"/>
          </a:xfrm>
        </p:grpSpPr>
        <p:sp>
          <p:nvSpPr>
            <p:cNvPr id="5" name="object 5"/>
            <p:cNvSpPr/>
            <p:nvPr/>
          </p:nvSpPr>
          <p:spPr>
            <a:xfrm>
              <a:off x="15428974" y="2036039"/>
              <a:ext cx="2398395" cy="2398395"/>
            </a:xfrm>
            <a:custGeom>
              <a:avLst/>
              <a:gdLst/>
              <a:ahLst/>
              <a:cxnLst/>
              <a:rect l="l" t="t" r="r" b="b"/>
              <a:pathLst>
                <a:path w="2398394" h="2398395">
                  <a:moveTo>
                    <a:pt x="1199133" y="0"/>
                  </a:moveTo>
                  <a:lnTo>
                    <a:pt x="1150902" y="952"/>
                  </a:lnTo>
                  <a:lnTo>
                    <a:pt x="1103154" y="3784"/>
                  </a:lnTo>
                  <a:lnTo>
                    <a:pt x="1055926" y="8462"/>
                  </a:lnTo>
                  <a:lnTo>
                    <a:pt x="1009253" y="14948"/>
                  </a:lnTo>
                  <a:lnTo>
                    <a:pt x="963171" y="23207"/>
                  </a:lnTo>
                  <a:lnTo>
                    <a:pt x="917716" y="33204"/>
                  </a:lnTo>
                  <a:lnTo>
                    <a:pt x="872924" y="44902"/>
                  </a:lnTo>
                  <a:lnTo>
                    <a:pt x="828830" y="58265"/>
                  </a:lnTo>
                  <a:lnTo>
                    <a:pt x="785471" y="73258"/>
                  </a:lnTo>
                  <a:lnTo>
                    <a:pt x="742882" y="89846"/>
                  </a:lnTo>
                  <a:lnTo>
                    <a:pt x="701098" y="107991"/>
                  </a:lnTo>
                  <a:lnTo>
                    <a:pt x="660157" y="127658"/>
                  </a:lnTo>
                  <a:lnTo>
                    <a:pt x="620093" y="148812"/>
                  </a:lnTo>
                  <a:lnTo>
                    <a:pt x="580943" y="171417"/>
                  </a:lnTo>
                  <a:lnTo>
                    <a:pt x="542741" y="195436"/>
                  </a:lnTo>
                  <a:lnTo>
                    <a:pt x="505525" y="220835"/>
                  </a:lnTo>
                  <a:lnTo>
                    <a:pt x="469330" y="247576"/>
                  </a:lnTo>
                  <a:lnTo>
                    <a:pt x="434191" y="275625"/>
                  </a:lnTo>
                  <a:lnTo>
                    <a:pt x="400145" y="304946"/>
                  </a:lnTo>
                  <a:lnTo>
                    <a:pt x="367227" y="335502"/>
                  </a:lnTo>
                  <a:lnTo>
                    <a:pt x="335473" y="367258"/>
                  </a:lnTo>
                  <a:lnTo>
                    <a:pt x="304919" y="400178"/>
                  </a:lnTo>
                  <a:lnTo>
                    <a:pt x="275601" y="434226"/>
                  </a:lnTo>
                  <a:lnTo>
                    <a:pt x="247554" y="469367"/>
                  </a:lnTo>
                  <a:lnTo>
                    <a:pt x="220814" y="505564"/>
                  </a:lnTo>
                  <a:lnTo>
                    <a:pt x="195418" y="542782"/>
                  </a:lnTo>
                  <a:lnTo>
                    <a:pt x="171400" y="580985"/>
                  </a:lnTo>
                  <a:lnTo>
                    <a:pt x="148798" y="620137"/>
                  </a:lnTo>
                  <a:lnTo>
                    <a:pt x="127646" y="660203"/>
                  </a:lnTo>
                  <a:lnTo>
                    <a:pt x="107980" y="701146"/>
                  </a:lnTo>
                  <a:lnTo>
                    <a:pt x="89836" y="742930"/>
                  </a:lnTo>
                  <a:lnTo>
                    <a:pt x="73251" y="785520"/>
                  </a:lnTo>
                  <a:lnTo>
                    <a:pt x="58259" y="828881"/>
                  </a:lnTo>
                  <a:lnTo>
                    <a:pt x="44897" y="872975"/>
                  </a:lnTo>
                  <a:lnTo>
                    <a:pt x="33200" y="917768"/>
                  </a:lnTo>
                  <a:lnTo>
                    <a:pt x="23205" y="963223"/>
                  </a:lnTo>
                  <a:lnTo>
                    <a:pt x="14946" y="1009305"/>
                  </a:lnTo>
                  <a:lnTo>
                    <a:pt x="8461" y="1055978"/>
                  </a:lnTo>
                  <a:lnTo>
                    <a:pt x="3784" y="1103206"/>
                  </a:lnTo>
                  <a:lnTo>
                    <a:pt x="952" y="1150954"/>
                  </a:lnTo>
                  <a:lnTo>
                    <a:pt x="0" y="1199184"/>
                  </a:lnTo>
                  <a:lnTo>
                    <a:pt x="952" y="1247415"/>
                  </a:lnTo>
                  <a:lnTo>
                    <a:pt x="3784" y="1295162"/>
                  </a:lnTo>
                  <a:lnTo>
                    <a:pt x="8461" y="1342390"/>
                  </a:lnTo>
                  <a:lnTo>
                    <a:pt x="14946" y="1389063"/>
                  </a:lnTo>
                  <a:lnTo>
                    <a:pt x="23205" y="1435145"/>
                  </a:lnTo>
                  <a:lnTo>
                    <a:pt x="33200" y="1480600"/>
                  </a:lnTo>
                  <a:lnTo>
                    <a:pt x="44897" y="1525393"/>
                  </a:lnTo>
                  <a:lnTo>
                    <a:pt x="58259" y="1569488"/>
                  </a:lnTo>
                  <a:lnTo>
                    <a:pt x="73251" y="1612848"/>
                  </a:lnTo>
                  <a:lnTo>
                    <a:pt x="89836" y="1655438"/>
                  </a:lnTo>
                  <a:lnTo>
                    <a:pt x="107980" y="1697223"/>
                  </a:lnTo>
                  <a:lnTo>
                    <a:pt x="127646" y="1738166"/>
                  </a:lnTo>
                  <a:lnTo>
                    <a:pt x="148798" y="1778231"/>
                  </a:lnTo>
                  <a:lnTo>
                    <a:pt x="171400" y="1817383"/>
                  </a:lnTo>
                  <a:lnTo>
                    <a:pt x="195418" y="1855586"/>
                  </a:lnTo>
                  <a:lnTo>
                    <a:pt x="220814" y="1892804"/>
                  </a:lnTo>
                  <a:lnTo>
                    <a:pt x="247554" y="1929001"/>
                  </a:lnTo>
                  <a:lnTo>
                    <a:pt x="275601" y="1964142"/>
                  </a:lnTo>
                  <a:lnTo>
                    <a:pt x="304919" y="1998190"/>
                  </a:lnTo>
                  <a:lnTo>
                    <a:pt x="335473" y="2031110"/>
                  </a:lnTo>
                  <a:lnTo>
                    <a:pt x="367227" y="2062866"/>
                  </a:lnTo>
                  <a:lnTo>
                    <a:pt x="400145" y="2093423"/>
                  </a:lnTo>
                  <a:lnTo>
                    <a:pt x="434191" y="2122743"/>
                  </a:lnTo>
                  <a:lnTo>
                    <a:pt x="469330" y="2150792"/>
                  </a:lnTo>
                  <a:lnTo>
                    <a:pt x="505525" y="2177534"/>
                  </a:lnTo>
                  <a:lnTo>
                    <a:pt x="542741" y="2202932"/>
                  </a:lnTo>
                  <a:lnTo>
                    <a:pt x="580943" y="2226951"/>
                  </a:lnTo>
                  <a:lnTo>
                    <a:pt x="620093" y="2249556"/>
                  </a:lnTo>
                  <a:lnTo>
                    <a:pt x="660157" y="2270710"/>
                  </a:lnTo>
                  <a:lnTo>
                    <a:pt x="701098" y="2290378"/>
                  </a:lnTo>
                  <a:lnTo>
                    <a:pt x="742882" y="2308523"/>
                  </a:lnTo>
                  <a:lnTo>
                    <a:pt x="785471" y="2325110"/>
                  </a:lnTo>
                  <a:lnTo>
                    <a:pt x="828830" y="2340103"/>
                  </a:lnTo>
                  <a:lnTo>
                    <a:pt x="872924" y="2353467"/>
                  </a:lnTo>
                  <a:lnTo>
                    <a:pt x="917716" y="2365165"/>
                  </a:lnTo>
                  <a:lnTo>
                    <a:pt x="963171" y="2375161"/>
                  </a:lnTo>
                  <a:lnTo>
                    <a:pt x="1009253" y="2383420"/>
                  </a:lnTo>
                  <a:lnTo>
                    <a:pt x="1055926" y="2389907"/>
                  </a:lnTo>
                  <a:lnTo>
                    <a:pt x="1103154" y="2394584"/>
                  </a:lnTo>
                  <a:lnTo>
                    <a:pt x="1150902" y="2397417"/>
                  </a:lnTo>
                  <a:lnTo>
                    <a:pt x="1199133" y="2398369"/>
                  </a:lnTo>
                  <a:lnTo>
                    <a:pt x="1247365" y="2397417"/>
                  </a:lnTo>
                  <a:lnTo>
                    <a:pt x="1295113" y="2394584"/>
                  </a:lnTo>
                  <a:lnTo>
                    <a:pt x="1342341" y="2389907"/>
                  </a:lnTo>
                  <a:lnTo>
                    <a:pt x="1389014" y="2383420"/>
                  </a:lnTo>
                  <a:lnTo>
                    <a:pt x="1435096" y="2375161"/>
                  </a:lnTo>
                  <a:lnTo>
                    <a:pt x="1480551" y="2365165"/>
                  </a:lnTo>
                  <a:lnTo>
                    <a:pt x="1525343" y="2353467"/>
                  </a:lnTo>
                  <a:lnTo>
                    <a:pt x="1569437" y="2340103"/>
                  </a:lnTo>
                  <a:lnTo>
                    <a:pt x="1612796" y="2325110"/>
                  </a:lnTo>
                  <a:lnTo>
                    <a:pt x="1655385" y="2308523"/>
                  </a:lnTo>
                  <a:lnTo>
                    <a:pt x="1697168" y="2290378"/>
                  </a:lnTo>
                  <a:lnTo>
                    <a:pt x="1738110" y="2270710"/>
                  </a:lnTo>
                  <a:lnTo>
                    <a:pt x="1778174" y="2249556"/>
                  </a:lnTo>
                  <a:lnTo>
                    <a:pt x="1817324" y="2226951"/>
                  </a:lnTo>
                  <a:lnTo>
                    <a:pt x="1855525" y="2202932"/>
                  </a:lnTo>
                  <a:lnTo>
                    <a:pt x="1892742" y="2177534"/>
                  </a:lnTo>
                  <a:lnTo>
                    <a:pt x="1928937" y="2150792"/>
                  </a:lnTo>
                  <a:lnTo>
                    <a:pt x="1964076" y="2122743"/>
                  </a:lnTo>
                  <a:lnTo>
                    <a:pt x="1998122" y="2093423"/>
                  </a:lnTo>
                  <a:lnTo>
                    <a:pt x="2031040" y="2062866"/>
                  </a:lnTo>
                  <a:lnTo>
                    <a:pt x="2062794" y="2031110"/>
                  </a:lnTo>
                  <a:lnTo>
                    <a:pt x="2093348" y="1998190"/>
                  </a:lnTo>
                  <a:lnTo>
                    <a:pt x="2122666" y="1964142"/>
                  </a:lnTo>
                  <a:lnTo>
                    <a:pt x="2150713" y="1929001"/>
                  </a:lnTo>
                  <a:lnTo>
                    <a:pt x="2177453" y="1892804"/>
                  </a:lnTo>
                  <a:lnTo>
                    <a:pt x="2202849" y="1855586"/>
                  </a:lnTo>
                  <a:lnTo>
                    <a:pt x="2226866" y="1817383"/>
                  </a:lnTo>
                  <a:lnTo>
                    <a:pt x="2249469" y="1778231"/>
                  </a:lnTo>
                  <a:lnTo>
                    <a:pt x="2270621" y="1738166"/>
                  </a:lnTo>
                  <a:lnTo>
                    <a:pt x="2290287" y="1697223"/>
                  </a:lnTo>
                  <a:lnTo>
                    <a:pt x="2308431" y="1655438"/>
                  </a:lnTo>
                  <a:lnTo>
                    <a:pt x="2325016" y="1612848"/>
                  </a:lnTo>
                  <a:lnTo>
                    <a:pt x="2340008" y="1569488"/>
                  </a:lnTo>
                  <a:lnTo>
                    <a:pt x="2353370" y="1525393"/>
                  </a:lnTo>
                  <a:lnTo>
                    <a:pt x="2365067" y="1480600"/>
                  </a:lnTo>
                  <a:lnTo>
                    <a:pt x="2375062" y="1435145"/>
                  </a:lnTo>
                  <a:lnTo>
                    <a:pt x="2383320" y="1389063"/>
                  </a:lnTo>
                  <a:lnTo>
                    <a:pt x="2389806" y="1342390"/>
                  </a:lnTo>
                  <a:lnTo>
                    <a:pt x="2394483" y="1295162"/>
                  </a:lnTo>
                  <a:lnTo>
                    <a:pt x="2397315" y="1247415"/>
                  </a:lnTo>
                  <a:lnTo>
                    <a:pt x="2398267" y="1199184"/>
                  </a:lnTo>
                  <a:lnTo>
                    <a:pt x="2397315" y="1150954"/>
                  </a:lnTo>
                  <a:lnTo>
                    <a:pt x="2394483" y="1103206"/>
                  </a:lnTo>
                  <a:lnTo>
                    <a:pt x="2389806" y="1055978"/>
                  </a:lnTo>
                  <a:lnTo>
                    <a:pt x="2383320" y="1009305"/>
                  </a:lnTo>
                  <a:lnTo>
                    <a:pt x="2375062" y="963223"/>
                  </a:lnTo>
                  <a:lnTo>
                    <a:pt x="2365067" y="917768"/>
                  </a:lnTo>
                  <a:lnTo>
                    <a:pt x="2353370" y="872975"/>
                  </a:lnTo>
                  <a:lnTo>
                    <a:pt x="2340008" y="828881"/>
                  </a:lnTo>
                  <a:lnTo>
                    <a:pt x="2325016" y="785520"/>
                  </a:lnTo>
                  <a:lnTo>
                    <a:pt x="2308431" y="742930"/>
                  </a:lnTo>
                  <a:lnTo>
                    <a:pt x="2290287" y="701146"/>
                  </a:lnTo>
                  <a:lnTo>
                    <a:pt x="2270621" y="660203"/>
                  </a:lnTo>
                  <a:lnTo>
                    <a:pt x="2249469" y="620137"/>
                  </a:lnTo>
                  <a:lnTo>
                    <a:pt x="2226866" y="580985"/>
                  </a:lnTo>
                  <a:lnTo>
                    <a:pt x="2202849" y="542782"/>
                  </a:lnTo>
                  <a:lnTo>
                    <a:pt x="2177453" y="505564"/>
                  </a:lnTo>
                  <a:lnTo>
                    <a:pt x="2150713" y="469367"/>
                  </a:lnTo>
                  <a:lnTo>
                    <a:pt x="2122666" y="434226"/>
                  </a:lnTo>
                  <a:lnTo>
                    <a:pt x="2093348" y="400178"/>
                  </a:lnTo>
                  <a:lnTo>
                    <a:pt x="2062794" y="367258"/>
                  </a:lnTo>
                  <a:lnTo>
                    <a:pt x="2031040" y="335502"/>
                  </a:lnTo>
                  <a:lnTo>
                    <a:pt x="1998122" y="304946"/>
                  </a:lnTo>
                  <a:lnTo>
                    <a:pt x="1964076" y="275625"/>
                  </a:lnTo>
                  <a:lnTo>
                    <a:pt x="1928937" y="247576"/>
                  </a:lnTo>
                  <a:lnTo>
                    <a:pt x="1892742" y="220835"/>
                  </a:lnTo>
                  <a:lnTo>
                    <a:pt x="1855525" y="195436"/>
                  </a:lnTo>
                  <a:lnTo>
                    <a:pt x="1817324" y="171417"/>
                  </a:lnTo>
                  <a:lnTo>
                    <a:pt x="1778174" y="148812"/>
                  </a:lnTo>
                  <a:lnTo>
                    <a:pt x="1738110" y="127658"/>
                  </a:lnTo>
                  <a:lnTo>
                    <a:pt x="1697168" y="107991"/>
                  </a:lnTo>
                  <a:lnTo>
                    <a:pt x="1655385" y="89846"/>
                  </a:lnTo>
                  <a:lnTo>
                    <a:pt x="1612796" y="73258"/>
                  </a:lnTo>
                  <a:lnTo>
                    <a:pt x="1569437" y="58265"/>
                  </a:lnTo>
                  <a:lnTo>
                    <a:pt x="1525343" y="44902"/>
                  </a:lnTo>
                  <a:lnTo>
                    <a:pt x="1480551" y="33204"/>
                  </a:lnTo>
                  <a:lnTo>
                    <a:pt x="1435096" y="23207"/>
                  </a:lnTo>
                  <a:lnTo>
                    <a:pt x="1389014" y="14948"/>
                  </a:lnTo>
                  <a:lnTo>
                    <a:pt x="1342341" y="8462"/>
                  </a:lnTo>
                  <a:lnTo>
                    <a:pt x="1295113" y="3784"/>
                  </a:lnTo>
                  <a:lnTo>
                    <a:pt x="1247365" y="952"/>
                  </a:lnTo>
                  <a:lnTo>
                    <a:pt x="1199133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71745" y="0"/>
              <a:ext cx="1516380" cy="4655185"/>
            </a:xfrm>
            <a:custGeom>
              <a:avLst/>
              <a:gdLst/>
              <a:ahLst/>
              <a:cxnLst/>
              <a:rect l="l" t="t" r="r" b="b"/>
              <a:pathLst>
                <a:path w="1516380" h="4655185">
                  <a:moveTo>
                    <a:pt x="1516189" y="0"/>
                  </a:moveTo>
                  <a:lnTo>
                    <a:pt x="0" y="0"/>
                  </a:lnTo>
                  <a:lnTo>
                    <a:pt x="0" y="4654943"/>
                  </a:lnTo>
                  <a:lnTo>
                    <a:pt x="1516189" y="4654943"/>
                  </a:lnTo>
                  <a:lnTo>
                    <a:pt x="1516189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60903" y="0"/>
              <a:ext cx="2400300" cy="2258695"/>
            </a:xfrm>
            <a:custGeom>
              <a:avLst/>
              <a:gdLst/>
              <a:ahLst/>
              <a:cxnLst/>
              <a:rect l="l" t="t" r="r" b="b"/>
              <a:pathLst>
                <a:path w="2400300" h="2258695">
                  <a:moveTo>
                    <a:pt x="2400299" y="0"/>
                  </a:moveTo>
                  <a:lnTo>
                    <a:pt x="1585955" y="0"/>
                  </a:lnTo>
                  <a:lnTo>
                    <a:pt x="1572316" y="4864"/>
                  </a:lnTo>
                  <a:lnTo>
                    <a:pt x="1529494" y="21070"/>
                  </a:lnTo>
                  <a:lnTo>
                    <a:pt x="1487067" y="38064"/>
                  </a:lnTo>
                  <a:lnTo>
                    <a:pt x="1445043" y="55839"/>
                  </a:lnTo>
                  <a:lnTo>
                    <a:pt x="1403431" y="74384"/>
                  </a:lnTo>
                  <a:lnTo>
                    <a:pt x="1362240" y="93690"/>
                  </a:lnTo>
                  <a:lnTo>
                    <a:pt x="1321480" y="113750"/>
                  </a:lnTo>
                  <a:lnTo>
                    <a:pt x="1281158" y="134553"/>
                  </a:lnTo>
                  <a:lnTo>
                    <a:pt x="1241285" y="156092"/>
                  </a:lnTo>
                  <a:lnTo>
                    <a:pt x="1201868" y="178356"/>
                  </a:lnTo>
                  <a:lnTo>
                    <a:pt x="1162917" y="201337"/>
                  </a:lnTo>
                  <a:lnTo>
                    <a:pt x="1124442" y="225026"/>
                  </a:lnTo>
                  <a:lnTo>
                    <a:pt x="1086450" y="249414"/>
                  </a:lnTo>
                  <a:lnTo>
                    <a:pt x="1048951" y="274492"/>
                  </a:lnTo>
                  <a:lnTo>
                    <a:pt x="1011954" y="300251"/>
                  </a:lnTo>
                  <a:lnTo>
                    <a:pt x="975467" y="326683"/>
                  </a:lnTo>
                  <a:lnTo>
                    <a:pt x="939501" y="353777"/>
                  </a:lnTo>
                  <a:lnTo>
                    <a:pt x="904063" y="381526"/>
                  </a:lnTo>
                  <a:lnTo>
                    <a:pt x="869163" y="409920"/>
                  </a:lnTo>
                  <a:lnTo>
                    <a:pt x="834809" y="438950"/>
                  </a:lnTo>
                  <a:lnTo>
                    <a:pt x="801011" y="468607"/>
                  </a:lnTo>
                  <a:lnTo>
                    <a:pt x="767777" y="498883"/>
                  </a:lnTo>
                  <a:lnTo>
                    <a:pt x="735117" y="529768"/>
                  </a:lnTo>
                  <a:lnTo>
                    <a:pt x="703040" y="561254"/>
                  </a:lnTo>
                  <a:lnTo>
                    <a:pt x="671554" y="593331"/>
                  </a:lnTo>
                  <a:lnTo>
                    <a:pt x="640668" y="625990"/>
                  </a:lnTo>
                  <a:lnTo>
                    <a:pt x="610392" y="659223"/>
                  </a:lnTo>
                  <a:lnTo>
                    <a:pt x="580734" y="693021"/>
                  </a:lnTo>
                  <a:lnTo>
                    <a:pt x="551703" y="727374"/>
                  </a:lnTo>
                  <a:lnTo>
                    <a:pt x="523309" y="762274"/>
                  </a:lnTo>
                  <a:lnTo>
                    <a:pt x="495559" y="797712"/>
                  </a:lnTo>
                  <a:lnTo>
                    <a:pt x="468464" y="833678"/>
                  </a:lnTo>
                  <a:lnTo>
                    <a:pt x="442033" y="870164"/>
                  </a:lnTo>
                  <a:lnTo>
                    <a:pt x="416273" y="907161"/>
                  </a:lnTo>
                  <a:lnTo>
                    <a:pt x="391194" y="944660"/>
                  </a:lnTo>
                  <a:lnTo>
                    <a:pt x="366806" y="982651"/>
                  </a:lnTo>
                  <a:lnTo>
                    <a:pt x="343116" y="1021127"/>
                  </a:lnTo>
                  <a:lnTo>
                    <a:pt x="320135" y="1060077"/>
                  </a:lnTo>
                  <a:lnTo>
                    <a:pt x="297870" y="1099494"/>
                  </a:lnTo>
                  <a:lnTo>
                    <a:pt x="276331" y="1139367"/>
                  </a:lnTo>
                  <a:lnTo>
                    <a:pt x="255527" y="1179688"/>
                  </a:lnTo>
                  <a:lnTo>
                    <a:pt x="235467" y="1220449"/>
                  </a:lnTo>
                  <a:lnTo>
                    <a:pt x="216160" y="1261640"/>
                  </a:lnTo>
                  <a:lnTo>
                    <a:pt x="197614" y="1303251"/>
                  </a:lnTo>
                  <a:lnTo>
                    <a:pt x="179840" y="1345276"/>
                  </a:lnTo>
                  <a:lnTo>
                    <a:pt x="162845" y="1387703"/>
                  </a:lnTo>
                  <a:lnTo>
                    <a:pt x="146638" y="1430524"/>
                  </a:lnTo>
                  <a:lnTo>
                    <a:pt x="131229" y="1473731"/>
                  </a:lnTo>
                  <a:lnTo>
                    <a:pt x="116627" y="1517314"/>
                  </a:lnTo>
                  <a:lnTo>
                    <a:pt x="102840" y="1561265"/>
                  </a:lnTo>
                  <a:lnTo>
                    <a:pt x="89878" y="1605574"/>
                  </a:lnTo>
                  <a:lnTo>
                    <a:pt x="77749" y="1650233"/>
                  </a:lnTo>
                  <a:lnTo>
                    <a:pt x="66463" y="1695232"/>
                  </a:lnTo>
                  <a:lnTo>
                    <a:pt x="56028" y="1740562"/>
                  </a:lnTo>
                  <a:lnTo>
                    <a:pt x="46454" y="1786215"/>
                  </a:lnTo>
                  <a:lnTo>
                    <a:pt x="37748" y="1832182"/>
                  </a:lnTo>
                  <a:lnTo>
                    <a:pt x="29921" y="1878453"/>
                  </a:lnTo>
                  <a:lnTo>
                    <a:pt x="22982" y="1925021"/>
                  </a:lnTo>
                  <a:lnTo>
                    <a:pt x="16938" y="1971874"/>
                  </a:lnTo>
                  <a:lnTo>
                    <a:pt x="11800" y="2019006"/>
                  </a:lnTo>
                  <a:lnTo>
                    <a:pt x="7576" y="2066406"/>
                  </a:lnTo>
                  <a:lnTo>
                    <a:pt x="4274" y="2114067"/>
                  </a:lnTo>
                  <a:lnTo>
                    <a:pt x="1905" y="2161978"/>
                  </a:lnTo>
                  <a:lnTo>
                    <a:pt x="477" y="2210131"/>
                  </a:lnTo>
                  <a:lnTo>
                    <a:pt x="0" y="2258517"/>
                  </a:lnTo>
                  <a:lnTo>
                    <a:pt x="2400299" y="2258517"/>
                  </a:lnTo>
                  <a:lnTo>
                    <a:pt x="2400299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07739" y="1464303"/>
            <a:ext cx="12030710" cy="722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0" algn="ctr">
              <a:lnSpc>
                <a:spcPct val="115799"/>
              </a:lnSpc>
              <a:spcBef>
                <a:spcPts val="100"/>
              </a:spcBef>
            </a:pPr>
            <a:r>
              <a:rPr sz="3400" spc="250" dirty="0">
                <a:latin typeface="Georgia"/>
                <a:cs typeface="Georgia"/>
              </a:rPr>
              <a:t>Ebeveynler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80" dirty="0">
                <a:latin typeface="Georgia"/>
                <a:cs typeface="Georgia"/>
              </a:rPr>
              <a:t>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zaman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zaman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çocuklarının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180" dirty="0">
                <a:latin typeface="Georgia"/>
                <a:cs typeface="Georgia"/>
              </a:rPr>
              <a:t>kendilerinin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bazı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duygularını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tanımlamakta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45" dirty="0">
                <a:latin typeface="Georgia"/>
                <a:cs typeface="Georgia"/>
              </a:rPr>
              <a:t>düzenlemekte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zorlanabilirler,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doğaldır.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95" dirty="0">
                <a:latin typeface="Georgia"/>
                <a:cs typeface="Georgia"/>
              </a:rPr>
              <a:t>Eğer </a:t>
            </a:r>
            <a:r>
              <a:rPr sz="3400" spc="260" dirty="0">
                <a:latin typeface="Georgia"/>
                <a:cs typeface="Georgia"/>
              </a:rPr>
              <a:t>ebeveyn,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çocuğunun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yüklü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anlarının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çoğunda </a:t>
            </a:r>
            <a:r>
              <a:rPr sz="3400" spc="215" dirty="0">
                <a:latin typeface="Georgia"/>
                <a:cs typeface="Georgia"/>
              </a:rPr>
              <a:t>düzenleyici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rolünü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yerine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getirebiliyor,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ancak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ufak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bir </a:t>
            </a:r>
            <a:r>
              <a:rPr sz="3400" spc="185" dirty="0">
                <a:latin typeface="Georgia"/>
                <a:cs typeface="Georgia"/>
              </a:rPr>
              <a:t>kısmında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getirmekte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zorlanıyorsa,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ebeveyn-</a:t>
            </a:r>
            <a:r>
              <a:rPr sz="3400" spc="254" dirty="0">
                <a:latin typeface="Georgia"/>
                <a:cs typeface="Georgia"/>
              </a:rPr>
              <a:t>çocuk </a:t>
            </a:r>
            <a:r>
              <a:rPr sz="3400" spc="170" dirty="0">
                <a:latin typeface="Georgia"/>
                <a:cs typeface="Georgia"/>
              </a:rPr>
              <a:t>ilişkisinde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tolere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edilebilir.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Fakat,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340" dirty="0">
                <a:latin typeface="Georgia"/>
                <a:cs typeface="Georgia"/>
              </a:rPr>
              <a:t>eğer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çocuk </a:t>
            </a:r>
            <a:r>
              <a:rPr sz="3400" spc="240" dirty="0">
                <a:latin typeface="Georgia"/>
                <a:cs typeface="Georgia"/>
              </a:rPr>
              <a:t>ebeveyninden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alması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gerektiği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desteği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çoğunlukla </a:t>
            </a:r>
            <a:r>
              <a:rPr sz="3400" spc="215" dirty="0">
                <a:latin typeface="Georgia"/>
                <a:cs typeface="Georgia"/>
              </a:rPr>
              <a:t>alamıyorsa,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çocuğun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düzenleme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becerileri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zayıf </a:t>
            </a:r>
            <a:r>
              <a:rPr sz="3400" spc="180" dirty="0">
                <a:latin typeface="Georgia"/>
                <a:cs typeface="Georgia"/>
              </a:rPr>
              <a:t>kalabilir.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durumda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ebeveynler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ruhsal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destek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alarak </a:t>
            </a:r>
            <a:r>
              <a:rPr sz="3400" spc="180" dirty="0">
                <a:latin typeface="Georgia"/>
                <a:cs typeface="Georgia"/>
              </a:rPr>
              <a:t>kendilerinin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çocuklarının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düzenleme becerileri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üzerinde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çalışabilir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bunu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geliştirebilirler.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64885"/>
            <a:ext cx="18288000" cy="4422140"/>
            <a:chOff x="0" y="5864885"/>
            <a:chExt cx="18288000" cy="4422140"/>
          </a:xfrm>
        </p:grpSpPr>
        <p:sp>
          <p:nvSpPr>
            <p:cNvPr id="3" name="object 3"/>
            <p:cNvSpPr/>
            <p:nvPr/>
          </p:nvSpPr>
          <p:spPr>
            <a:xfrm>
              <a:off x="0" y="7504798"/>
              <a:ext cx="5744210" cy="2782570"/>
            </a:xfrm>
            <a:custGeom>
              <a:avLst/>
              <a:gdLst/>
              <a:ahLst/>
              <a:cxnLst/>
              <a:rect l="l" t="t" r="r" b="b"/>
              <a:pathLst>
                <a:path w="5744210" h="2782570">
                  <a:moveTo>
                    <a:pt x="5743702" y="0"/>
                  </a:moveTo>
                  <a:lnTo>
                    <a:pt x="0" y="0"/>
                  </a:lnTo>
                  <a:lnTo>
                    <a:pt x="0" y="2782201"/>
                  </a:lnTo>
                  <a:lnTo>
                    <a:pt x="5743702" y="2782201"/>
                  </a:lnTo>
                  <a:lnTo>
                    <a:pt x="5743702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3702" y="7504798"/>
              <a:ext cx="5398770" cy="2782570"/>
            </a:xfrm>
            <a:custGeom>
              <a:avLst/>
              <a:gdLst/>
              <a:ahLst/>
              <a:cxnLst/>
              <a:rect l="l" t="t" r="r" b="b"/>
              <a:pathLst>
                <a:path w="5398770" h="2782570">
                  <a:moveTo>
                    <a:pt x="5398312" y="0"/>
                  </a:moveTo>
                  <a:lnTo>
                    <a:pt x="0" y="0"/>
                  </a:lnTo>
                  <a:lnTo>
                    <a:pt x="0" y="2782201"/>
                  </a:lnTo>
                  <a:lnTo>
                    <a:pt x="5398312" y="2782201"/>
                  </a:lnTo>
                  <a:lnTo>
                    <a:pt x="5398312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32477" y="7504798"/>
              <a:ext cx="7146290" cy="2782570"/>
            </a:xfrm>
            <a:custGeom>
              <a:avLst/>
              <a:gdLst/>
              <a:ahLst/>
              <a:cxnLst/>
              <a:rect l="l" t="t" r="r" b="b"/>
              <a:pathLst>
                <a:path w="7146290" h="2782570">
                  <a:moveTo>
                    <a:pt x="7145998" y="0"/>
                  </a:moveTo>
                  <a:lnTo>
                    <a:pt x="0" y="0"/>
                  </a:lnTo>
                  <a:lnTo>
                    <a:pt x="0" y="2782201"/>
                  </a:lnTo>
                  <a:lnTo>
                    <a:pt x="7145998" y="2782201"/>
                  </a:lnTo>
                  <a:lnTo>
                    <a:pt x="7145998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025" y="7505687"/>
              <a:ext cx="2781300" cy="2781300"/>
            </a:xfrm>
            <a:custGeom>
              <a:avLst/>
              <a:gdLst/>
              <a:ahLst/>
              <a:cxnLst/>
              <a:rect l="l" t="t" r="r" b="b"/>
              <a:pathLst>
                <a:path w="2781300" h="2781300">
                  <a:moveTo>
                    <a:pt x="2781287" y="0"/>
                  </a:moveTo>
                  <a:lnTo>
                    <a:pt x="0" y="0"/>
                  </a:lnTo>
                  <a:lnTo>
                    <a:pt x="412" y="48409"/>
                  </a:lnTo>
                  <a:lnTo>
                    <a:pt x="1646" y="96619"/>
                  </a:lnTo>
                  <a:lnTo>
                    <a:pt x="3695" y="144622"/>
                  </a:lnTo>
                  <a:lnTo>
                    <a:pt x="6551" y="192411"/>
                  </a:lnTo>
                  <a:lnTo>
                    <a:pt x="10208" y="239980"/>
                  </a:lnTo>
                  <a:lnTo>
                    <a:pt x="14660" y="287323"/>
                  </a:lnTo>
                  <a:lnTo>
                    <a:pt x="19900" y="334432"/>
                  </a:lnTo>
                  <a:lnTo>
                    <a:pt x="25921" y="381301"/>
                  </a:lnTo>
                  <a:lnTo>
                    <a:pt x="32716" y="427923"/>
                  </a:lnTo>
                  <a:lnTo>
                    <a:pt x="40279" y="474292"/>
                  </a:lnTo>
                  <a:lnTo>
                    <a:pt x="48603" y="520401"/>
                  </a:lnTo>
                  <a:lnTo>
                    <a:pt x="57681" y="566243"/>
                  </a:lnTo>
                  <a:lnTo>
                    <a:pt x="67507" y="611811"/>
                  </a:lnTo>
                  <a:lnTo>
                    <a:pt x="78074" y="657099"/>
                  </a:lnTo>
                  <a:lnTo>
                    <a:pt x="89376" y="702101"/>
                  </a:lnTo>
                  <a:lnTo>
                    <a:pt x="101405" y="746808"/>
                  </a:lnTo>
                  <a:lnTo>
                    <a:pt x="114155" y="791216"/>
                  </a:lnTo>
                  <a:lnTo>
                    <a:pt x="127619" y="835316"/>
                  </a:lnTo>
                  <a:lnTo>
                    <a:pt x="141791" y="879103"/>
                  </a:lnTo>
                  <a:lnTo>
                    <a:pt x="156664" y="922570"/>
                  </a:lnTo>
                  <a:lnTo>
                    <a:pt x="172231" y="965710"/>
                  </a:lnTo>
                  <a:lnTo>
                    <a:pt x="188486" y="1008516"/>
                  </a:lnTo>
                  <a:lnTo>
                    <a:pt x="205422" y="1050982"/>
                  </a:lnTo>
                  <a:lnTo>
                    <a:pt x="223032" y="1093101"/>
                  </a:lnTo>
                  <a:lnTo>
                    <a:pt x="241309" y="1134867"/>
                  </a:lnTo>
                  <a:lnTo>
                    <a:pt x="260248" y="1176272"/>
                  </a:lnTo>
                  <a:lnTo>
                    <a:pt x="279840" y="1217310"/>
                  </a:lnTo>
                  <a:lnTo>
                    <a:pt x="300080" y="1257974"/>
                  </a:lnTo>
                  <a:lnTo>
                    <a:pt x="320961" y="1298258"/>
                  </a:lnTo>
                  <a:lnTo>
                    <a:pt x="342477" y="1338155"/>
                  </a:lnTo>
                  <a:lnTo>
                    <a:pt x="364619" y="1377658"/>
                  </a:lnTo>
                  <a:lnTo>
                    <a:pt x="387383" y="1416761"/>
                  </a:lnTo>
                  <a:lnTo>
                    <a:pt x="410760" y="1455456"/>
                  </a:lnTo>
                  <a:lnTo>
                    <a:pt x="434745" y="1493738"/>
                  </a:lnTo>
                  <a:lnTo>
                    <a:pt x="459331" y="1531600"/>
                  </a:lnTo>
                  <a:lnTo>
                    <a:pt x="484511" y="1569034"/>
                  </a:lnTo>
                  <a:lnTo>
                    <a:pt x="510278" y="1606035"/>
                  </a:lnTo>
                  <a:lnTo>
                    <a:pt x="536626" y="1642595"/>
                  </a:lnTo>
                  <a:lnTo>
                    <a:pt x="563548" y="1678708"/>
                  </a:lnTo>
                  <a:lnTo>
                    <a:pt x="591037" y="1714367"/>
                  </a:lnTo>
                  <a:lnTo>
                    <a:pt x="619087" y="1749565"/>
                  </a:lnTo>
                  <a:lnTo>
                    <a:pt x="647692" y="1784297"/>
                  </a:lnTo>
                  <a:lnTo>
                    <a:pt x="676843" y="1818554"/>
                  </a:lnTo>
                  <a:lnTo>
                    <a:pt x="706535" y="1852331"/>
                  </a:lnTo>
                  <a:lnTo>
                    <a:pt x="736761" y="1885621"/>
                  </a:lnTo>
                  <a:lnTo>
                    <a:pt x="767515" y="1918417"/>
                  </a:lnTo>
                  <a:lnTo>
                    <a:pt x="798789" y="1950712"/>
                  </a:lnTo>
                  <a:lnTo>
                    <a:pt x="830577" y="1982500"/>
                  </a:lnTo>
                  <a:lnTo>
                    <a:pt x="862872" y="2013774"/>
                  </a:lnTo>
                  <a:lnTo>
                    <a:pt x="895668" y="2044528"/>
                  </a:lnTo>
                  <a:lnTo>
                    <a:pt x="928957" y="2074754"/>
                  </a:lnTo>
                  <a:lnTo>
                    <a:pt x="962734" y="2104446"/>
                  </a:lnTo>
                  <a:lnTo>
                    <a:pt x="996992" y="2133598"/>
                  </a:lnTo>
                  <a:lnTo>
                    <a:pt x="1031723" y="2162202"/>
                  </a:lnTo>
                  <a:lnTo>
                    <a:pt x="1066922" y="2190252"/>
                  </a:lnTo>
                  <a:lnTo>
                    <a:pt x="1102581" y="2217742"/>
                  </a:lnTo>
                  <a:lnTo>
                    <a:pt x="1138694" y="2244664"/>
                  </a:lnTo>
                  <a:lnTo>
                    <a:pt x="1175254" y="2271012"/>
                  </a:lnTo>
                  <a:lnTo>
                    <a:pt x="1212254" y="2296779"/>
                  </a:lnTo>
                  <a:lnTo>
                    <a:pt x="1249688" y="2321959"/>
                  </a:lnTo>
                  <a:lnTo>
                    <a:pt x="1287550" y="2346545"/>
                  </a:lnTo>
                  <a:lnTo>
                    <a:pt x="1325832" y="2370530"/>
                  </a:lnTo>
                  <a:lnTo>
                    <a:pt x="1364527" y="2393908"/>
                  </a:lnTo>
                  <a:lnTo>
                    <a:pt x="1403630" y="2416671"/>
                  </a:lnTo>
                  <a:lnTo>
                    <a:pt x="1443133" y="2438814"/>
                  </a:lnTo>
                  <a:lnTo>
                    <a:pt x="1483030" y="2460329"/>
                  </a:lnTo>
                  <a:lnTo>
                    <a:pt x="1523314" y="2481210"/>
                  </a:lnTo>
                  <a:lnTo>
                    <a:pt x="1563978" y="2501451"/>
                  </a:lnTo>
                  <a:lnTo>
                    <a:pt x="1605016" y="2521043"/>
                  </a:lnTo>
                  <a:lnTo>
                    <a:pt x="1646421" y="2539982"/>
                  </a:lnTo>
                  <a:lnTo>
                    <a:pt x="1688186" y="2558260"/>
                  </a:lnTo>
                  <a:lnTo>
                    <a:pt x="1730305" y="2575870"/>
                  </a:lnTo>
                  <a:lnTo>
                    <a:pt x="1772771" y="2592806"/>
                  </a:lnTo>
                  <a:lnTo>
                    <a:pt x="1815577" y="2609061"/>
                  </a:lnTo>
                  <a:lnTo>
                    <a:pt x="1858717" y="2624628"/>
                  </a:lnTo>
                  <a:lnTo>
                    <a:pt x="1902184" y="2639501"/>
                  </a:lnTo>
                  <a:lnTo>
                    <a:pt x="1945971" y="2653673"/>
                  </a:lnTo>
                  <a:lnTo>
                    <a:pt x="1990072" y="2667138"/>
                  </a:lnTo>
                  <a:lnTo>
                    <a:pt x="2034479" y="2679888"/>
                  </a:lnTo>
                  <a:lnTo>
                    <a:pt x="2079187" y="2691917"/>
                  </a:lnTo>
                  <a:lnTo>
                    <a:pt x="2124188" y="2703219"/>
                  </a:lnTo>
                  <a:lnTo>
                    <a:pt x="2169476" y="2713786"/>
                  </a:lnTo>
                  <a:lnTo>
                    <a:pt x="2215044" y="2723613"/>
                  </a:lnTo>
                  <a:lnTo>
                    <a:pt x="2260886" y="2732691"/>
                  </a:lnTo>
                  <a:lnTo>
                    <a:pt x="2306995" y="2741015"/>
                  </a:lnTo>
                  <a:lnTo>
                    <a:pt x="2353363" y="2748578"/>
                  </a:lnTo>
                  <a:lnTo>
                    <a:pt x="2399986" y="2755374"/>
                  </a:lnTo>
                  <a:lnTo>
                    <a:pt x="2446855" y="2761395"/>
                  </a:lnTo>
                  <a:lnTo>
                    <a:pt x="2493964" y="2766635"/>
                  </a:lnTo>
                  <a:lnTo>
                    <a:pt x="2541306" y="2771087"/>
                  </a:lnTo>
                  <a:lnTo>
                    <a:pt x="2588876" y="2774745"/>
                  </a:lnTo>
                  <a:lnTo>
                    <a:pt x="2636665" y="2777601"/>
                  </a:lnTo>
                  <a:lnTo>
                    <a:pt x="2684668" y="2779650"/>
                  </a:lnTo>
                  <a:lnTo>
                    <a:pt x="2732877" y="2780884"/>
                  </a:lnTo>
                  <a:lnTo>
                    <a:pt x="2781287" y="2781297"/>
                  </a:lnTo>
                  <a:lnTo>
                    <a:pt x="2781287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25042" y="5864885"/>
              <a:ext cx="4863465" cy="4422140"/>
            </a:xfrm>
            <a:custGeom>
              <a:avLst/>
              <a:gdLst/>
              <a:ahLst/>
              <a:cxnLst/>
              <a:rect l="l" t="t" r="r" b="b"/>
              <a:pathLst>
                <a:path w="4863465" h="4422140">
                  <a:moveTo>
                    <a:pt x="3697641" y="63499"/>
                  </a:moveTo>
                  <a:lnTo>
                    <a:pt x="2381385" y="63499"/>
                  </a:lnTo>
                  <a:lnTo>
                    <a:pt x="2026717" y="165099"/>
                  </a:lnTo>
                  <a:lnTo>
                    <a:pt x="1983669" y="190499"/>
                  </a:lnTo>
                  <a:lnTo>
                    <a:pt x="1898492" y="215899"/>
                  </a:lnTo>
                  <a:lnTo>
                    <a:pt x="1856374" y="241299"/>
                  </a:lnTo>
                  <a:lnTo>
                    <a:pt x="1814577" y="253999"/>
                  </a:lnTo>
                  <a:lnTo>
                    <a:pt x="1773107" y="279399"/>
                  </a:lnTo>
                  <a:lnTo>
                    <a:pt x="1731968" y="292099"/>
                  </a:lnTo>
                  <a:lnTo>
                    <a:pt x="1691167" y="317499"/>
                  </a:lnTo>
                  <a:lnTo>
                    <a:pt x="1650710" y="330199"/>
                  </a:lnTo>
                  <a:lnTo>
                    <a:pt x="1570846" y="380999"/>
                  </a:lnTo>
                  <a:lnTo>
                    <a:pt x="1531452" y="393699"/>
                  </a:lnTo>
                  <a:lnTo>
                    <a:pt x="1415483" y="469899"/>
                  </a:lnTo>
                  <a:lnTo>
                    <a:pt x="1340073" y="520699"/>
                  </a:lnTo>
                  <a:lnTo>
                    <a:pt x="1266235" y="571499"/>
                  </a:lnTo>
                  <a:lnTo>
                    <a:pt x="1194015" y="622299"/>
                  </a:lnTo>
                  <a:lnTo>
                    <a:pt x="1123457" y="673099"/>
                  </a:lnTo>
                  <a:lnTo>
                    <a:pt x="1088816" y="711199"/>
                  </a:lnTo>
                  <a:lnTo>
                    <a:pt x="1020835" y="761999"/>
                  </a:lnTo>
                  <a:lnTo>
                    <a:pt x="987507" y="800099"/>
                  </a:lnTo>
                  <a:lnTo>
                    <a:pt x="954627" y="825499"/>
                  </a:lnTo>
                  <a:lnTo>
                    <a:pt x="922202" y="850899"/>
                  </a:lnTo>
                  <a:lnTo>
                    <a:pt x="890238" y="888999"/>
                  </a:lnTo>
                  <a:lnTo>
                    <a:pt x="858739" y="914399"/>
                  </a:lnTo>
                  <a:lnTo>
                    <a:pt x="827711" y="952499"/>
                  </a:lnTo>
                  <a:lnTo>
                    <a:pt x="797159" y="990599"/>
                  </a:lnTo>
                  <a:lnTo>
                    <a:pt x="767090" y="1015999"/>
                  </a:lnTo>
                  <a:lnTo>
                    <a:pt x="737509" y="1054099"/>
                  </a:lnTo>
                  <a:lnTo>
                    <a:pt x="708422" y="1092199"/>
                  </a:lnTo>
                  <a:lnTo>
                    <a:pt x="679833" y="1117599"/>
                  </a:lnTo>
                  <a:lnTo>
                    <a:pt x="651749" y="1155699"/>
                  </a:lnTo>
                  <a:lnTo>
                    <a:pt x="624175" y="1193799"/>
                  </a:lnTo>
                  <a:lnTo>
                    <a:pt x="597116" y="1231899"/>
                  </a:lnTo>
                  <a:lnTo>
                    <a:pt x="570579" y="1269999"/>
                  </a:lnTo>
                  <a:lnTo>
                    <a:pt x="544569" y="1295399"/>
                  </a:lnTo>
                  <a:lnTo>
                    <a:pt x="519091" y="1333499"/>
                  </a:lnTo>
                  <a:lnTo>
                    <a:pt x="494151" y="1371599"/>
                  </a:lnTo>
                  <a:lnTo>
                    <a:pt x="469755" y="1409699"/>
                  </a:lnTo>
                  <a:lnTo>
                    <a:pt x="445907" y="1447799"/>
                  </a:lnTo>
                  <a:lnTo>
                    <a:pt x="422614" y="1485899"/>
                  </a:lnTo>
                  <a:lnTo>
                    <a:pt x="399882" y="1523999"/>
                  </a:lnTo>
                  <a:lnTo>
                    <a:pt x="377715" y="1574799"/>
                  </a:lnTo>
                  <a:lnTo>
                    <a:pt x="356119" y="1612899"/>
                  </a:lnTo>
                  <a:lnTo>
                    <a:pt x="335101" y="1650999"/>
                  </a:lnTo>
                  <a:lnTo>
                    <a:pt x="314664" y="1689099"/>
                  </a:lnTo>
                  <a:lnTo>
                    <a:pt x="294816" y="1727199"/>
                  </a:lnTo>
                  <a:lnTo>
                    <a:pt x="275561" y="1765299"/>
                  </a:lnTo>
                  <a:lnTo>
                    <a:pt x="256906" y="1816099"/>
                  </a:lnTo>
                  <a:lnTo>
                    <a:pt x="238855" y="1854199"/>
                  </a:lnTo>
                  <a:lnTo>
                    <a:pt x="221414" y="1892299"/>
                  </a:lnTo>
                  <a:lnTo>
                    <a:pt x="204589" y="1943099"/>
                  </a:lnTo>
                  <a:lnTo>
                    <a:pt x="188386" y="1981199"/>
                  </a:lnTo>
                  <a:lnTo>
                    <a:pt x="172809" y="2019299"/>
                  </a:lnTo>
                  <a:lnTo>
                    <a:pt x="157865" y="2070099"/>
                  </a:lnTo>
                  <a:lnTo>
                    <a:pt x="143559" y="2108199"/>
                  </a:lnTo>
                  <a:lnTo>
                    <a:pt x="129897" y="2158999"/>
                  </a:lnTo>
                  <a:lnTo>
                    <a:pt x="116884" y="2197099"/>
                  </a:lnTo>
                  <a:lnTo>
                    <a:pt x="104525" y="2247899"/>
                  </a:lnTo>
                  <a:lnTo>
                    <a:pt x="92827" y="2285999"/>
                  </a:lnTo>
                  <a:lnTo>
                    <a:pt x="81795" y="2336799"/>
                  </a:lnTo>
                  <a:lnTo>
                    <a:pt x="71434" y="2374899"/>
                  </a:lnTo>
                  <a:lnTo>
                    <a:pt x="61750" y="2425699"/>
                  </a:lnTo>
                  <a:lnTo>
                    <a:pt x="52749" y="2476499"/>
                  </a:lnTo>
                  <a:lnTo>
                    <a:pt x="44436" y="2514599"/>
                  </a:lnTo>
                  <a:lnTo>
                    <a:pt x="36817" y="2565399"/>
                  </a:lnTo>
                  <a:lnTo>
                    <a:pt x="29896" y="2603499"/>
                  </a:lnTo>
                  <a:lnTo>
                    <a:pt x="23681" y="2654299"/>
                  </a:lnTo>
                  <a:lnTo>
                    <a:pt x="18176" y="2705099"/>
                  </a:lnTo>
                  <a:lnTo>
                    <a:pt x="13387" y="2755899"/>
                  </a:lnTo>
                  <a:lnTo>
                    <a:pt x="9320" y="2793999"/>
                  </a:lnTo>
                  <a:lnTo>
                    <a:pt x="5979" y="2844799"/>
                  </a:lnTo>
                  <a:lnTo>
                    <a:pt x="3371" y="2895599"/>
                  </a:lnTo>
                  <a:lnTo>
                    <a:pt x="1502" y="2946399"/>
                  </a:lnTo>
                  <a:lnTo>
                    <a:pt x="376" y="2984499"/>
                  </a:lnTo>
                  <a:lnTo>
                    <a:pt x="0" y="3035299"/>
                  </a:lnTo>
                  <a:lnTo>
                    <a:pt x="376" y="3086099"/>
                  </a:lnTo>
                  <a:lnTo>
                    <a:pt x="1502" y="3136899"/>
                  </a:lnTo>
                  <a:lnTo>
                    <a:pt x="3371" y="3187699"/>
                  </a:lnTo>
                  <a:lnTo>
                    <a:pt x="5979" y="3225799"/>
                  </a:lnTo>
                  <a:lnTo>
                    <a:pt x="9320" y="3276599"/>
                  </a:lnTo>
                  <a:lnTo>
                    <a:pt x="13387" y="3327399"/>
                  </a:lnTo>
                  <a:lnTo>
                    <a:pt x="18176" y="3365499"/>
                  </a:lnTo>
                  <a:lnTo>
                    <a:pt x="23681" y="3416299"/>
                  </a:lnTo>
                  <a:lnTo>
                    <a:pt x="29896" y="3467099"/>
                  </a:lnTo>
                  <a:lnTo>
                    <a:pt x="36817" y="3517899"/>
                  </a:lnTo>
                  <a:lnTo>
                    <a:pt x="44436" y="3555999"/>
                  </a:lnTo>
                  <a:lnTo>
                    <a:pt x="52749" y="3606799"/>
                  </a:lnTo>
                  <a:lnTo>
                    <a:pt x="61750" y="3644899"/>
                  </a:lnTo>
                  <a:lnTo>
                    <a:pt x="71434" y="3695699"/>
                  </a:lnTo>
                  <a:lnTo>
                    <a:pt x="81795" y="3746499"/>
                  </a:lnTo>
                  <a:lnTo>
                    <a:pt x="92827" y="3784599"/>
                  </a:lnTo>
                  <a:lnTo>
                    <a:pt x="104525" y="3835399"/>
                  </a:lnTo>
                  <a:lnTo>
                    <a:pt x="116884" y="3873499"/>
                  </a:lnTo>
                  <a:lnTo>
                    <a:pt x="129897" y="3924299"/>
                  </a:lnTo>
                  <a:lnTo>
                    <a:pt x="143559" y="3962399"/>
                  </a:lnTo>
                  <a:lnTo>
                    <a:pt x="157865" y="4000499"/>
                  </a:lnTo>
                  <a:lnTo>
                    <a:pt x="172809" y="4051299"/>
                  </a:lnTo>
                  <a:lnTo>
                    <a:pt x="188386" y="4089399"/>
                  </a:lnTo>
                  <a:lnTo>
                    <a:pt x="204589" y="4140199"/>
                  </a:lnTo>
                  <a:lnTo>
                    <a:pt x="221414" y="4178299"/>
                  </a:lnTo>
                  <a:lnTo>
                    <a:pt x="238855" y="4216399"/>
                  </a:lnTo>
                  <a:lnTo>
                    <a:pt x="256906" y="4267199"/>
                  </a:lnTo>
                  <a:lnTo>
                    <a:pt x="275561" y="4305299"/>
                  </a:lnTo>
                  <a:lnTo>
                    <a:pt x="294816" y="4343399"/>
                  </a:lnTo>
                  <a:lnTo>
                    <a:pt x="314664" y="4381499"/>
                  </a:lnTo>
                  <a:lnTo>
                    <a:pt x="331003" y="4422114"/>
                  </a:lnTo>
                  <a:lnTo>
                    <a:pt x="4862956" y="4422114"/>
                  </a:lnTo>
                  <a:lnTo>
                    <a:pt x="4862956" y="606747"/>
                  </a:lnTo>
                  <a:lnTo>
                    <a:pt x="4812844" y="571499"/>
                  </a:lnTo>
                  <a:lnTo>
                    <a:pt x="4739004" y="520699"/>
                  </a:lnTo>
                  <a:lnTo>
                    <a:pt x="4663590" y="469899"/>
                  </a:lnTo>
                  <a:lnTo>
                    <a:pt x="4547617" y="393699"/>
                  </a:lnTo>
                  <a:lnTo>
                    <a:pt x="4508221" y="380999"/>
                  </a:lnTo>
                  <a:lnTo>
                    <a:pt x="4428354" y="330199"/>
                  </a:lnTo>
                  <a:lnTo>
                    <a:pt x="4387895" y="317499"/>
                  </a:lnTo>
                  <a:lnTo>
                    <a:pt x="4347092" y="292099"/>
                  </a:lnTo>
                  <a:lnTo>
                    <a:pt x="4305952" y="279399"/>
                  </a:lnTo>
                  <a:lnTo>
                    <a:pt x="4264479" y="253999"/>
                  </a:lnTo>
                  <a:lnTo>
                    <a:pt x="4222680" y="241299"/>
                  </a:lnTo>
                  <a:lnTo>
                    <a:pt x="4180560" y="215899"/>
                  </a:lnTo>
                  <a:lnTo>
                    <a:pt x="4095378" y="190499"/>
                  </a:lnTo>
                  <a:lnTo>
                    <a:pt x="4052329" y="165099"/>
                  </a:lnTo>
                  <a:lnTo>
                    <a:pt x="3697641" y="63499"/>
                  </a:lnTo>
                  <a:close/>
                </a:path>
                <a:path w="4863465" h="4422140">
                  <a:moveTo>
                    <a:pt x="3560284" y="38099"/>
                  </a:moveTo>
                  <a:lnTo>
                    <a:pt x="2518733" y="38099"/>
                  </a:lnTo>
                  <a:lnTo>
                    <a:pt x="2426921" y="63499"/>
                  </a:lnTo>
                  <a:lnTo>
                    <a:pt x="3652102" y="63499"/>
                  </a:lnTo>
                  <a:lnTo>
                    <a:pt x="3560284" y="38099"/>
                  </a:lnTo>
                  <a:close/>
                </a:path>
                <a:path w="4863465" h="4422140">
                  <a:moveTo>
                    <a:pt x="3467516" y="25399"/>
                  </a:moveTo>
                  <a:lnTo>
                    <a:pt x="2611495" y="25399"/>
                  </a:lnTo>
                  <a:lnTo>
                    <a:pt x="2564998" y="38099"/>
                  </a:lnTo>
                  <a:lnTo>
                    <a:pt x="3514016" y="38099"/>
                  </a:lnTo>
                  <a:lnTo>
                    <a:pt x="3467516" y="25399"/>
                  </a:lnTo>
                  <a:close/>
                </a:path>
                <a:path w="4863465" h="4422140">
                  <a:moveTo>
                    <a:pt x="3373841" y="12699"/>
                  </a:moveTo>
                  <a:lnTo>
                    <a:pt x="2705163" y="12699"/>
                  </a:lnTo>
                  <a:lnTo>
                    <a:pt x="2658219" y="25399"/>
                  </a:lnTo>
                  <a:lnTo>
                    <a:pt x="3420789" y="25399"/>
                  </a:lnTo>
                  <a:lnTo>
                    <a:pt x="3373841" y="12699"/>
                  </a:lnTo>
                  <a:close/>
                </a:path>
                <a:path w="4863465" h="4422140">
                  <a:moveTo>
                    <a:pt x="3231729" y="0"/>
                  </a:moveTo>
                  <a:lnTo>
                    <a:pt x="2847266" y="0"/>
                  </a:lnTo>
                  <a:lnTo>
                    <a:pt x="2799692" y="12699"/>
                  </a:lnTo>
                  <a:lnTo>
                    <a:pt x="3279306" y="12699"/>
                  </a:lnTo>
                  <a:lnTo>
                    <a:pt x="3231729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89411" y="3708933"/>
            <a:ext cx="16287750" cy="9525"/>
          </a:xfrm>
          <a:custGeom>
            <a:avLst/>
            <a:gdLst/>
            <a:ahLst/>
            <a:cxnLst/>
            <a:rect l="l" t="t" r="r" b="b"/>
            <a:pathLst>
              <a:path w="16287750" h="9525">
                <a:moveTo>
                  <a:pt x="16287750" y="0"/>
                </a:moveTo>
                <a:lnTo>
                  <a:pt x="0" y="0"/>
                </a:lnTo>
                <a:lnTo>
                  <a:pt x="0" y="9525"/>
                </a:lnTo>
                <a:lnTo>
                  <a:pt x="16287750" y="9525"/>
                </a:lnTo>
                <a:lnTo>
                  <a:pt x="16287750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57231" y="360642"/>
            <a:ext cx="9171305" cy="50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588135" algn="l"/>
                <a:tab pos="4700905" algn="l"/>
                <a:tab pos="6840855" algn="l"/>
              </a:tabLst>
            </a:pPr>
            <a:r>
              <a:rPr sz="3150" spc="405" dirty="0"/>
              <a:t>Duygu</a:t>
            </a:r>
            <a:r>
              <a:rPr sz="3150" dirty="0"/>
              <a:t>	</a:t>
            </a:r>
            <a:r>
              <a:rPr sz="3150" spc="390" dirty="0"/>
              <a:t>Düzenlemeye</a:t>
            </a:r>
            <a:r>
              <a:rPr sz="3150" dirty="0"/>
              <a:t>	</a:t>
            </a:r>
            <a:r>
              <a:rPr sz="3150" spc="335" dirty="0"/>
              <a:t>Yardımcı</a:t>
            </a:r>
            <a:r>
              <a:rPr sz="3150" dirty="0"/>
              <a:t>	</a:t>
            </a:r>
            <a:r>
              <a:rPr sz="3150" spc="365" dirty="0"/>
              <a:t>Yöntemler</a:t>
            </a:r>
            <a:endParaRPr sz="3150"/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spc="185" dirty="0">
                <a:solidFill>
                  <a:srgbClr val="FF7237"/>
                </a:solidFill>
              </a:rPr>
              <a:t>Fiziksel</a:t>
            </a:r>
            <a:r>
              <a:rPr spc="240" dirty="0">
                <a:solidFill>
                  <a:srgbClr val="FF7237"/>
                </a:solidFill>
              </a:rPr>
              <a:t> </a:t>
            </a:r>
            <a:r>
              <a:rPr spc="229" dirty="0">
                <a:solidFill>
                  <a:srgbClr val="FF7237"/>
                </a:solidFill>
              </a:rPr>
              <a:t>Temasta</a:t>
            </a:r>
            <a:r>
              <a:rPr spc="250" dirty="0">
                <a:solidFill>
                  <a:srgbClr val="FF7237"/>
                </a:solidFill>
              </a:rPr>
              <a:t> </a:t>
            </a:r>
            <a:r>
              <a:rPr spc="155" dirty="0">
                <a:solidFill>
                  <a:srgbClr val="FF7237"/>
                </a:solidFill>
              </a:rPr>
              <a:t>Bulunun</a:t>
            </a:r>
            <a:r>
              <a:rPr spc="155" dirty="0"/>
              <a:t>:</a:t>
            </a:r>
            <a:r>
              <a:rPr spc="245" dirty="0"/>
              <a:t> </a:t>
            </a:r>
            <a:r>
              <a:rPr spc="210" dirty="0"/>
              <a:t>Ona</a:t>
            </a:r>
            <a:r>
              <a:rPr spc="250" dirty="0"/>
              <a:t> </a:t>
            </a:r>
            <a:r>
              <a:rPr spc="155" dirty="0"/>
              <a:t>sarılın.</a:t>
            </a:r>
            <a:r>
              <a:rPr spc="250" dirty="0"/>
              <a:t> </a:t>
            </a:r>
            <a:r>
              <a:rPr spc="215" dirty="0"/>
              <a:t>Kucağınıza</a:t>
            </a:r>
            <a:r>
              <a:rPr spc="250" dirty="0"/>
              <a:t> </a:t>
            </a:r>
            <a:r>
              <a:rPr spc="185" dirty="0"/>
              <a:t>aldığınızda</a:t>
            </a:r>
            <a:r>
              <a:rPr spc="250" dirty="0"/>
              <a:t> </a:t>
            </a:r>
            <a:r>
              <a:rPr spc="155" dirty="0"/>
              <a:t>hafif</a:t>
            </a:r>
            <a:r>
              <a:rPr spc="250" dirty="0"/>
              <a:t> </a:t>
            </a:r>
            <a:r>
              <a:rPr spc="190" dirty="0"/>
              <a:t>sallanma </a:t>
            </a:r>
            <a:r>
              <a:rPr spc="210" dirty="0"/>
              <a:t>hareketiyle</a:t>
            </a:r>
            <a:r>
              <a:rPr spc="250" dirty="0"/>
              <a:t> </a:t>
            </a:r>
            <a:r>
              <a:rPr spc="254" dirty="0"/>
              <a:t>ve </a:t>
            </a:r>
            <a:r>
              <a:rPr spc="175" dirty="0"/>
              <a:t>sakinleştirici</a:t>
            </a:r>
            <a:r>
              <a:rPr spc="254" dirty="0"/>
              <a:t> </a:t>
            </a:r>
            <a:r>
              <a:rPr spc="170" dirty="0"/>
              <a:t>bir</a:t>
            </a:r>
            <a:r>
              <a:rPr spc="254" dirty="0"/>
              <a:t> </a:t>
            </a:r>
            <a:r>
              <a:rPr spc="185" dirty="0"/>
              <a:t>müzikle</a:t>
            </a:r>
            <a:r>
              <a:rPr spc="254" dirty="0"/>
              <a:t> </a:t>
            </a:r>
            <a:r>
              <a:rPr spc="204" dirty="0"/>
              <a:t>senkronize</a:t>
            </a:r>
            <a:r>
              <a:rPr spc="250" dirty="0"/>
              <a:t> </a:t>
            </a:r>
            <a:r>
              <a:rPr spc="204" dirty="0"/>
              <a:t>olduğunuzu</a:t>
            </a:r>
            <a:r>
              <a:rPr spc="254" dirty="0"/>
              <a:t> </a:t>
            </a:r>
            <a:r>
              <a:rPr spc="165" dirty="0"/>
              <a:t>hissedin.</a:t>
            </a:r>
          </a:p>
          <a:p>
            <a:pPr>
              <a:lnSpc>
                <a:spcPct val="100000"/>
              </a:lnSpc>
            </a:pPr>
            <a:endParaRPr spc="165" dirty="0"/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pc="165" dirty="0"/>
          </a:p>
          <a:p>
            <a:pPr marL="186055" marR="178435" indent="-635" algn="ctr">
              <a:lnSpc>
                <a:spcPct val="115100"/>
              </a:lnSpc>
            </a:pPr>
            <a:r>
              <a:rPr spc="300" dirty="0">
                <a:solidFill>
                  <a:srgbClr val="FF7237"/>
                </a:solidFill>
              </a:rPr>
              <a:t>Bağ</a:t>
            </a:r>
            <a:r>
              <a:rPr spc="245" dirty="0">
                <a:solidFill>
                  <a:srgbClr val="FF7237"/>
                </a:solidFill>
              </a:rPr>
              <a:t> </a:t>
            </a:r>
            <a:r>
              <a:rPr spc="175" dirty="0">
                <a:solidFill>
                  <a:srgbClr val="FF7237"/>
                </a:solidFill>
              </a:rPr>
              <a:t>Kurun</a:t>
            </a:r>
            <a:r>
              <a:rPr spc="245" dirty="0">
                <a:solidFill>
                  <a:srgbClr val="FF7237"/>
                </a:solidFill>
              </a:rPr>
              <a:t> </a:t>
            </a:r>
            <a:r>
              <a:rPr spc="254" dirty="0">
                <a:solidFill>
                  <a:srgbClr val="FF7237"/>
                </a:solidFill>
              </a:rPr>
              <a:t>ve</a:t>
            </a:r>
            <a:r>
              <a:rPr spc="250" dirty="0">
                <a:solidFill>
                  <a:srgbClr val="FF7237"/>
                </a:solidFill>
              </a:rPr>
              <a:t> </a:t>
            </a:r>
            <a:r>
              <a:rPr spc="145" dirty="0">
                <a:solidFill>
                  <a:srgbClr val="FF7237"/>
                </a:solidFill>
              </a:rPr>
              <a:t>Yönlendirin</a:t>
            </a:r>
            <a:r>
              <a:rPr spc="145" dirty="0"/>
              <a:t>:</a:t>
            </a:r>
            <a:r>
              <a:rPr spc="250" dirty="0"/>
              <a:t> </a:t>
            </a:r>
            <a:r>
              <a:rPr spc="170" dirty="0"/>
              <a:t>Emir</a:t>
            </a:r>
            <a:r>
              <a:rPr spc="245" dirty="0"/>
              <a:t> </a:t>
            </a:r>
            <a:r>
              <a:rPr spc="254" dirty="0"/>
              <a:t>ve</a:t>
            </a:r>
            <a:r>
              <a:rPr spc="245" dirty="0"/>
              <a:t> </a:t>
            </a:r>
            <a:r>
              <a:rPr spc="175" dirty="0"/>
              <a:t>talimat</a:t>
            </a:r>
            <a:r>
              <a:rPr spc="250" dirty="0"/>
              <a:t> </a:t>
            </a:r>
            <a:r>
              <a:rPr spc="235" dirty="0"/>
              <a:t>vermek</a:t>
            </a:r>
            <a:r>
              <a:rPr spc="250" dirty="0"/>
              <a:t> </a:t>
            </a:r>
            <a:r>
              <a:rPr spc="210" dirty="0"/>
              <a:t>yerine</a:t>
            </a:r>
            <a:r>
              <a:rPr spc="245" dirty="0"/>
              <a:t> </a:t>
            </a:r>
            <a:r>
              <a:rPr spc="170" dirty="0"/>
              <a:t>onunla</a:t>
            </a:r>
            <a:r>
              <a:rPr spc="250" dirty="0"/>
              <a:t> </a:t>
            </a:r>
            <a:r>
              <a:rPr spc="240" dirty="0"/>
              <a:t>önce</a:t>
            </a:r>
            <a:r>
              <a:rPr spc="245" dirty="0"/>
              <a:t> </a:t>
            </a:r>
            <a:r>
              <a:rPr spc="270" dirty="0"/>
              <a:t>bağ </a:t>
            </a:r>
            <a:r>
              <a:rPr spc="185" dirty="0"/>
              <a:t>kurun</a:t>
            </a:r>
            <a:r>
              <a:rPr spc="245" dirty="0"/>
              <a:t> </a:t>
            </a:r>
            <a:r>
              <a:rPr spc="254" dirty="0"/>
              <a:t>ve </a:t>
            </a:r>
            <a:r>
              <a:rPr spc="195" dirty="0"/>
              <a:t>yeniden</a:t>
            </a:r>
            <a:r>
              <a:rPr spc="260" dirty="0"/>
              <a:t> </a:t>
            </a:r>
            <a:r>
              <a:rPr spc="155" dirty="0"/>
              <a:t>yönlendirin.</a:t>
            </a:r>
            <a:r>
              <a:rPr spc="254" dirty="0"/>
              <a:t> </a:t>
            </a:r>
            <a:r>
              <a:rPr spc="185" dirty="0"/>
              <a:t>Bu,</a:t>
            </a:r>
            <a:r>
              <a:rPr spc="254" dirty="0"/>
              <a:t> </a:t>
            </a:r>
            <a:r>
              <a:rPr spc="240" dirty="0"/>
              <a:t>duygu</a:t>
            </a:r>
            <a:r>
              <a:rPr spc="254" dirty="0"/>
              <a:t> </a:t>
            </a:r>
            <a:r>
              <a:rPr spc="215" dirty="0"/>
              <a:t>dalgası</a:t>
            </a:r>
            <a:r>
              <a:rPr spc="254" dirty="0"/>
              <a:t> </a:t>
            </a:r>
            <a:r>
              <a:rPr spc="229" dirty="0"/>
              <a:t>yaşarken</a:t>
            </a:r>
            <a:r>
              <a:rPr spc="254" dirty="0"/>
              <a:t> </a:t>
            </a:r>
            <a:r>
              <a:rPr spc="165" dirty="0"/>
              <a:t>onun</a:t>
            </a:r>
            <a:r>
              <a:rPr spc="260" dirty="0"/>
              <a:t> </a:t>
            </a:r>
            <a:r>
              <a:rPr spc="165" dirty="0"/>
              <a:t>kafasını </a:t>
            </a:r>
            <a:r>
              <a:rPr spc="195" dirty="0"/>
              <a:t>suyun</a:t>
            </a:r>
            <a:r>
              <a:rPr spc="254" dirty="0"/>
              <a:t> </a:t>
            </a:r>
            <a:r>
              <a:rPr spc="204" dirty="0"/>
              <a:t>üzerinde</a:t>
            </a:r>
            <a:r>
              <a:rPr spc="254" dirty="0"/>
              <a:t> </a:t>
            </a:r>
            <a:r>
              <a:rPr spc="235" dirty="0"/>
              <a:t>güvenle</a:t>
            </a:r>
            <a:r>
              <a:rPr spc="250" dirty="0"/>
              <a:t> </a:t>
            </a:r>
            <a:r>
              <a:rPr spc="210" dirty="0"/>
              <a:t>tutmaya</a:t>
            </a:r>
            <a:r>
              <a:rPr spc="254" dirty="0"/>
              <a:t> </a:t>
            </a:r>
            <a:r>
              <a:rPr spc="225" dirty="0"/>
              <a:t>benzer.</a:t>
            </a:r>
            <a:r>
              <a:rPr spc="254" dirty="0"/>
              <a:t> </a:t>
            </a:r>
            <a:r>
              <a:rPr spc="210" dirty="0"/>
              <a:t>Yaşadığı</a:t>
            </a:r>
            <a:r>
              <a:rPr spc="254" dirty="0"/>
              <a:t> </a:t>
            </a:r>
            <a:r>
              <a:rPr spc="210" dirty="0"/>
              <a:t>zor</a:t>
            </a:r>
            <a:r>
              <a:rPr spc="254" dirty="0"/>
              <a:t> </a:t>
            </a:r>
            <a:r>
              <a:rPr spc="229" dirty="0"/>
              <a:t>duyguyu</a:t>
            </a:r>
            <a:r>
              <a:rPr spc="245" dirty="0"/>
              <a:t> </a:t>
            </a:r>
            <a:r>
              <a:rPr spc="160" dirty="0"/>
              <a:t>anladığınızı </a:t>
            </a:r>
            <a:r>
              <a:rPr spc="170" dirty="0"/>
              <a:t>hissettirin</a:t>
            </a:r>
            <a:r>
              <a:rPr spc="235" dirty="0"/>
              <a:t> </a:t>
            </a:r>
            <a:r>
              <a:rPr spc="254" dirty="0"/>
              <a:t>ve</a:t>
            </a:r>
            <a:r>
              <a:rPr spc="250" dirty="0"/>
              <a:t> </a:t>
            </a:r>
            <a:r>
              <a:rPr spc="180" dirty="0"/>
              <a:t>sakinleştirdikten</a:t>
            </a:r>
            <a:r>
              <a:rPr spc="254" dirty="0"/>
              <a:t> </a:t>
            </a:r>
            <a:r>
              <a:rPr spc="210" dirty="0"/>
              <a:t>sonra</a:t>
            </a:r>
            <a:r>
              <a:rPr spc="250" dirty="0"/>
              <a:t> </a:t>
            </a:r>
            <a:r>
              <a:rPr spc="190" dirty="0"/>
              <a:t>konuşmayı</a:t>
            </a:r>
            <a:r>
              <a:rPr spc="250" dirty="0"/>
              <a:t> </a:t>
            </a:r>
            <a:r>
              <a:rPr spc="180" dirty="0"/>
              <a:t>deneyin.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73479" y="0"/>
            <a:ext cx="3914775" cy="10288905"/>
            <a:chOff x="14373479" y="0"/>
            <a:chExt cx="3914775" cy="10288905"/>
          </a:xfrm>
        </p:grpSpPr>
        <p:sp>
          <p:nvSpPr>
            <p:cNvPr id="3" name="object 3"/>
            <p:cNvSpPr/>
            <p:nvPr/>
          </p:nvSpPr>
          <p:spPr>
            <a:xfrm>
              <a:off x="16771745" y="3"/>
              <a:ext cx="1516380" cy="10287000"/>
            </a:xfrm>
            <a:custGeom>
              <a:avLst/>
              <a:gdLst/>
              <a:ahLst/>
              <a:cxnLst/>
              <a:rect l="l" t="t" r="r" b="b"/>
              <a:pathLst>
                <a:path w="1516380" h="10287000">
                  <a:moveTo>
                    <a:pt x="1516189" y="0"/>
                  </a:moveTo>
                  <a:lnTo>
                    <a:pt x="0" y="0"/>
                  </a:lnTo>
                  <a:lnTo>
                    <a:pt x="0" y="10286897"/>
                  </a:lnTo>
                  <a:lnTo>
                    <a:pt x="1516189" y="10286897"/>
                  </a:lnTo>
                  <a:lnTo>
                    <a:pt x="1516189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73479" y="0"/>
              <a:ext cx="2400300" cy="2400300"/>
            </a:xfrm>
            <a:custGeom>
              <a:avLst/>
              <a:gdLst/>
              <a:ahLst/>
              <a:cxnLst/>
              <a:rect l="l" t="t" r="r" b="b"/>
              <a:pathLst>
                <a:path w="2400300" h="2400300">
                  <a:moveTo>
                    <a:pt x="2400300" y="0"/>
                  </a:moveTo>
                  <a:lnTo>
                    <a:pt x="2351914" y="477"/>
                  </a:lnTo>
                  <a:lnTo>
                    <a:pt x="2303762" y="1905"/>
                  </a:lnTo>
                  <a:lnTo>
                    <a:pt x="2255852" y="4274"/>
                  </a:lnTo>
                  <a:lnTo>
                    <a:pt x="2208193" y="7575"/>
                  </a:lnTo>
                  <a:lnTo>
                    <a:pt x="2160793" y="11799"/>
                  </a:lnTo>
                  <a:lnTo>
                    <a:pt x="2113662" y="16938"/>
                  </a:lnTo>
                  <a:lnTo>
                    <a:pt x="2066809" y="22981"/>
                  </a:lnTo>
                  <a:lnTo>
                    <a:pt x="2020242" y="29921"/>
                  </a:lnTo>
                  <a:lnTo>
                    <a:pt x="1973971" y="37747"/>
                  </a:lnTo>
                  <a:lnTo>
                    <a:pt x="1928005" y="46453"/>
                  </a:lnTo>
                  <a:lnTo>
                    <a:pt x="1882352" y="56027"/>
                  </a:lnTo>
                  <a:lnTo>
                    <a:pt x="1837022" y="66462"/>
                  </a:lnTo>
                  <a:lnTo>
                    <a:pt x="1792023" y="77748"/>
                  </a:lnTo>
                  <a:lnTo>
                    <a:pt x="1747365" y="89876"/>
                  </a:lnTo>
                  <a:lnTo>
                    <a:pt x="1703056" y="102838"/>
                  </a:lnTo>
                  <a:lnTo>
                    <a:pt x="1659106" y="116625"/>
                  </a:lnTo>
                  <a:lnTo>
                    <a:pt x="1615523" y="131227"/>
                  </a:lnTo>
                  <a:lnTo>
                    <a:pt x="1572316" y="146635"/>
                  </a:lnTo>
                  <a:lnTo>
                    <a:pt x="1529494" y="162841"/>
                  </a:lnTo>
                  <a:lnTo>
                    <a:pt x="1487067" y="179836"/>
                  </a:lnTo>
                  <a:lnTo>
                    <a:pt x="1445043" y="197611"/>
                  </a:lnTo>
                  <a:lnTo>
                    <a:pt x="1403431" y="216156"/>
                  </a:lnTo>
                  <a:lnTo>
                    <a:pt x="1362241" y="235463"/>
                  </a:lnTo>
                  <a:lnTo>
                    <a:pt x="1321480" y="255523"/>
                  </a:lnTo>
                  <a:lnTo>
                    <a:pt x="1281158" y="276326"/>
                  </a:lnTo>
                  <a:lnTo>
                    <a:pt x="1241285" y="297865"/>
                  </a:lnTo>
                  <a:lnTo>
                    <a:pt x="1201868" y="320129"/>
                  </a:lnTo>
                  <a:lnTo>
                    <a:pt x="1162918" y="343110"/>
                  </a:lnTo>
                  <a:lnTo>
                    <a:pt x="1124442" y="366800"/>
                  </a:lnTo>
                  <a:lnTo>
                    <a:pt x="1086450" y="391188"/>
                  </a:lnTo>
                  <a:lnTo>
                    <a:pt x="1048951" y="416266"/>
                  </a:lnTo>
                  <a:lnTo>
                    <a:pt x="1011954" y="442026"/>
                  </a:lnTo>
                  <a:lnTo>
                    <a:pt x="975467" y="468457"/>
                  </a:lnTo>
                  <a:lnTo>
                    <a:pt x="939501" y="495552"/>
                  </a:lnTo>
                  <a:lnTo>
                    <a:pt x="904063" y="523301"/>
                  </a:lnTo>
                  <a:lnTo>
                    <a:pt x="869163" y="551695"/>
                  </a:lnTo>
                  <a:lnTo>
                    <a:pt x="834809" y="580725"/>
                  </a:lnTo>
                  <a:lnTo>
                    <a:pt x="801011" y="610383"/>
                  </a:lnTo>
                  <a:lnTo>
                    <a:pt x="767777" y="640659"/>
                  </a:lnTo>
                  <a:lnTo>
                    <a:pt x="735117" y="671544"/>
                  </a:lnTo>
                  <a:lnTo>
                    <a:pt x="703040" y="703030"/>
                  </a:lnTo>
                  <a:lnTo>
                    <a:pt x="671554" y="735108"/>
                  </a:lnTo>
                  <a:lnTo>
                    <a:pt x="640668" y="767767"/>
                  </a:lnTo>
                  <a:lnTo>
                    <a:pt x="610392" y="801001"/>
                  </a:lnTo>
                  <a:lnTo>
                    <a:pt x="580734" y="834799"/>
                  </a:lnTo>
                  <a:lnTo>
                    <a:pt x="551703" y="869152"/>
                  </a:lnTo>
                  <a:lnTo>
                    <a:pt x="523309" y="904052"/>
                  </a:lnTo>
                  <a:lnTo>
                    <a:pt x="495560" y="939490"/>
                  </a:lnTo>
                  <a:lnTo>
                    <a:pt x="468465" y="975457"/>
                  </a:lnTo>
                  <a:lnTo>
                    <a:pt x="442033" y="1011943"/>
                  </a:lnTo>
                  <a:lnTo>
                    <a:pt x="416273" y="1048940"/>
                  </a:lnTo>
                  <a:lnTo>
                    <a:pt x="391194" y="1086439"/>
                  </a:lnTo>
                  <a:lnTo>
                    <a:pt x="366806" y="1124431"/>
                  </a:lnTo>
                  <a:lnTo>
                    <a:pt x="343116" y="1162906"/>
                  </a:lnTo>
                  <a:lnTo>
                    <a:pt x="320135" y="1201857"/>
                  </a:lnTo>
                  <a:lnTo>
                    <a:pt x="297870" y="1241273"/>
                  </a:lnTo>
                  <a:lnTo>
                    <a:pt x="276331" y="1281147"/>
                  </a:lnTo>
                  <a:lnTo>
                    <a:pt x="255527" y="1321469"/>
                  </a:lnTo>
                  <a:lnTo>
                    <a:pt x="235467" y="1362229"/>
                  </a:lnTo>
                  <a:lnTo>
                    <a:pt x="216160" y="1403420"/>
                  </a:lnTo>
                  <a:lnTo>
                    <a:pt x="197615" y="1445032"/>
                  </a:lnTo>
                  <a:lnTo>
                    <a:pt x="179840" y="1487057"/>
                  </a:lnTo>
                  <a:lnTo>
                    <a:pt x="162845" y="1529484"/>
                  </a:lnTo>
                  <a:lnTo>
                    <a:pt x="146638" y="1572306"/>
                  </a:lnTo>
                  <a:lnTo>
                    <a:pt x="131229" y="1615513"/>
                  </a:lnTo>
                  <a:lnTo>
                    <a:pt x="116627" y="1659096"/>
                  </a:lnTo>
                  <a:lnTo>
                    <a:pt x="102840" y="1703047"/>
                  </a:lnTo>
                  <a:lnTo>
                    <a:pt x="89878" y="1747356"/>
                  </a:lnTo>
                  <a:lnTo>
                    <a:pt x="77749" y="1792015"/>
                  </a:lnTo>
                  <a:lnTo>
                    <a:pt x="66463" y="1837014"/>
                  </a:lnTo>
                  <a:lnTo>
                    <a:pt x="56028" y="1882345"/>
                  </a:lnTo>
                  <a:lnTo>
                    <a:pt x="46454" y="1927998"/>
                  </a:lnTo>
                  <a:lnTo>
                    <a:pt x="37748" y="1973965"/>
                  </a:lnTo>
                  <a:lnTo>
                    <a:pt x="29921" y="2020236"/>
                  </a:lnTo>
                  <a:lnTo>
                    <a:pt x="22982" y="2066803"/>
                  </a:lnTo>
                  <a:lnTo>
                    <a:pt x="16938" y="2113657"/>
                  </a:lnTo>
                  <a:lnTo>
                    <a:pt x="11800" y="2160789"/>
                  </a:lnTo>
                  <a:lnTo>
                    <a:pt x="7576" y="2208189"/>
                  </a:lnTo>
                  <a:lnTo>
                    <a:pt x="4274" y="2255849"/>
                  </a:lnTo>
                  <a:lnTo>
                    <a:pt x="1905" y="2303761"/>
                  </a:lnTo>
                  <a:lnTo>
                    <a:pt x="477" y="2351914"/>
                  </a:lnTo>
                  <a:lnTo>
                    <a:pt x="0" y="2400300"/>
                  </a:lnTo>
                  <a:lnTo>
                    <a:pt x="2400300" y="2400300"/>
                  </a:lnTo>
                  <a:lnTo>
                    <a:pt x="240030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28974" y="2036026"/>
              <a:ext cx="2398395" cy="2398395"/>
            </a:xfrm>
            <a:custGeom>
              <a:avLst/>
              <a:gdLst/>
              <a:ahLst/>
              <a:cxnLst/>
              <a:rect l="l" t="t" r="r" b="b"/>
              <a:pathLst>
                <a:path w="2398394" h="2398395">
                  <a:moveTo>
                    <a:pt x="1199133" y="0"/>
                  </a:moveTo>
                  <a:lnTo>
                    <a:pt x="1150902" y="952"/>
                  </a:lnTo>
                  <a:lnTo>
                    <a:pt x="1103154" y="3784"/>
                  </a:lnTo>
                  <a:lnTo>
                    <a:pt x="1055926" y="8462"/>
                  </a:lnTo>
                  <a:lnTo>
                    <a:pt x="1009253" y="14948"/>
                  </a:lnTo>
                  <a:lnTo>
                    <a:pt x="963171" y="23208"/>
                  </a:lnTo>
                  <a:lnTo>
                    <a:pt x="917716" y="33205"/>
                  </a:lnTo>
                  <a:lnTo>
                    <a:pt x="872924" y="44903"/>
                  </a:lnTo>
                  <a:lnTo>
                    <a:pt x="828830" y="58267"/>
                  </a:lnTo>
                  <a:lnTo>
                    <a:pt x="785471" y="73260"/>
                  </a:lnTo>
                  <a:lnTo>
                    <a:pt x="742882" y="89848"/>
                  </a:lnTo>
                  <a:lnTo>
                    <a:pt x="701098" y="107993"/>
                  </a:lnTo>
                  <a:lnTo>
                    <a:pt x="660157" y="127661"/>
                  </a:lnTo>
                  <a:lnTo>
                    <a:pt x="620093" y="148815"/>
                  </a:lnTo>
                  <a:lnTo>
                    <a:pt x="580943" y="171420"/>
                  </a:lnTo>
                  <a:lnTo>
                    <a:pt x="542741" y="195440"/>
                  </a:lnTo>
                  <a:lnTo>
                    <a:pt x="505525" y="220839"/>
                  </a:lnTo>
                  <a:lnTo>
                    <a:pt x="469330" y="247581"/>
                  </a:lnTo>
                  <a:lnTo>
                    <a:pt x="434191" y="275631"/>
                  </a:lnTo>
                  <a:lnTo>
                    <a:pt x="400145" y="304952"/>
                  </a:lnTo>
                  <a:lnTo>
                    <a:pt x="367227" y="335508"/>
                  </a:lnTo>
                  <a:lnTo>
                    <a:pt x="335473" y="367265"/>
                  </a:lnTo>
                  <a:lnTo>
                    <a:pt x="304919" y="400185"/>
                  </a:lnTo>
                  <a:lnTo>
                    <a:pt x="275601" y="434234"/>
                  </a:lnTo>
                  <a:lnTo>
                    <a:pt x="247554" y="469375"/>
                  </a:lnTo>
                  <a:lnTo>
                    <a:pt x="220814" y="505573"/>
                  </a:lnTo>
                  <a:lnTo>
                    <a:pt x="195418" y="542791"/>
                  </a:lnTo>
                  <a:lnTo>
                    <a:pt x="171400" y="580995"/>
                  </a:lnTo>
                  <a:lnTo>
                    <a:pt x="148798" y="620147"/>
                  </a:lnTo>
                  <a:lnTo>
                    <a:pt x="127646" y="660213"/>
                  </a:lnTo>
                  <a:lnTo>
                    <a:pt x="107980" y="701156"/>
                  </a:lnTo>
                  <a:lnTo>
                    <a:pt x="89836" y="742941"/>
                  </a:lnTo>
                  <a:lnTo>
                    <a:pt x="73251" y="785532"/>
                  </a:lnTo>
                  <a:lnTo>
                    <a:pt x="58259" y="828892"/>
                  </a:lnTo>
                  <a:lnTo>
                    <a:pt x="44897" y="872987"/>
                  </a:lnTo>
                  <a:lnTo>
                    <a:pt x="33200" y="917780"/>
                  </a:lnTo>
                  <a:lnTo>
                    <a:pt x="23205" y="963236"/>
                  </a:lnTo>
                  <a:lnTo>
                    <a:pt x="14946" y="1009318"/>
                  </a:lnTo>
                  <a:lnTo>
                    <a:pt x="8461" y="1055991"/>
                  </a:lnTo>
                  <a:lnTo>
                    <a:pt x="3784" y="1103219"/>
                  </a:lnTo>
                  <a:lnTo>
                    <a:pt x="952" y="1150966"/>
                  </a:lnTo>
                  <a:lnTo>
                    <a:pt x="0" y="1199197"/>
                  </a:lnTo>
                  <a:lnTo>
                    <a:pt x="952" y="1247428"/>
                  </a:lnTo>
                  <a:lnTo>
                    <a:pt x="3784" y="1295175"/>
                  </a:lnTo>
                  <a:lnTo>
                    <a:pt x="8461" y="1342403"/>
                  </a:lnTo>
                  <a:lnTo>
                    <a:pt x="14946" y="1389076"/>
                  </a:lnTo>
                  <a:lnTo>
                    <a:pt x="23205" y="1435158"/>
                  </a:lnTo>
                  <a:lnTo>
                    <a:pt x="33200" y="1480613"/>
                  </a:lnTo>
                  <a:lnTo>
                    <a:pt x="44897" y="1525406"/>
                  </a:lnTo>
                  <a:lnTo>
                    <a:pt x="58259" y="1569500"/>
                  </a:lnTo>
                  <a:lnTo>
                    <a:pt x="73251" y="1612861"/>
                  </a:lnTo>
                  <a:lnTo>
                    <a:pt x="89836" y="1655451"/>
                  </a:lnTo>
                  <a:lnTo>
                    <a:pt x="107980" y="1697235"/>
                  </a:lnTo>
                  <a:lnTo>
                    <a:pt x="127646" y="1738178"/>
                  </a:lnTo>
                  <a:lnTo>
                    <a:pt x="148798" y="1778244"/>
                  </a:lnTo>
                  <a:lnTo>
                    <a:pt x="171400" y="1817396"/>
                  </a:lnTo>
                  <a:lnTo>
                    <a:pt x="195418" y="1855599"/>
                  </a:lnTo>
                  <a:lnTo>
                    <a:pt x="220814" y="1892817"/>
                  </a:lnTo>
                  <a:lnTo>
                    <a:pt x="247554" y="1929014"/>
                  </a:lnTo>
                  <a:lnTo>
                    <a:pt x="275601" y="1964155"/>
                  </a:lnTo>
                  <a:lnTo>
                    <a:pt x="304919" y="1998203"/>
                  </a:lnTo>
                  <a:lnTo>
                    <a:pt x="335473" y="2031123"/>
                  </a:lnTo>
                  <a:lnTo>
                    <a:pt x="367227" y="2062879"/>
                  </a:lnTo>
                  <a:lnTo>
                    <a:pt x="400145" y="2093435"/>
                  </a:lnTo>
                  <a:lnTo>
                    <a:pt x="434191" y="2122756"/>
                  </a:lnTo>
                  <a:lnTo>
                    <a:pt x="469330" y="2150805"/>
                  </a:lnTo>
                  <a:lnTo>
                    <a:pt x="505525" y="2177546"/>
                  </a:lnTo>
                  <a:lnTo>
                    <a:pt x="542741" y="2202945"/>
                  </a:lnTo>
                  <a:lnTo>
                    <a:pt x="580943" y="2226964"/>
                  </a:lnTo>
                  <a:lnTo>
                    <a:pt x="620093" y="2249569"/>
                  </a:lnTo>
                  <a:lnTo>
                    <a:pt x="660157" y="2270723"/>
                  </a:lnTo>
                  <a:lnTo>
                    <a:pt x="701098" y="2290390"/>
                  </a:lnTo>
                  <a:lnTo>
                    <a:pt x="742882" y="2308536"/>
                  </a:lnTo>
                  <a:lnTo>
                    <a:pt x="785471" y="2325123"/>
                  </a:lnTo>
                  <a:lnTo>
                    <a:pt x="828830" y="2340116"/>
                  </a:lnTo>
                  <a:lnTo>
                    <a:pt x="872924" y="2353479"/>
                  </a:lnTo>
                  <a:lnTo>
                    <a:pt x="917716" y="2365177"/>
                  </a:lnTo>
                  <a:lnTo>
                    <a:pt x="963171" y="2375174"/>
                  </a:lnTo>
                  <a:lnTo>
                    <a:pt x="1009253" y="2383433"/>
                  </a:lnTo>
                  <a:lnTo>
                    <a:pt x="1055926" y="2389919"/>
                  </a:lnTo>
                  <a:lnTo>
                    <a:pt x="1103154" y="2394597"/>
                  </a:lnTo>
                  <a:lnTo>
                    <a:pt x="1150902" y="2397429"/>
                  </a:lnTo>
                  <a:lnTo>
                    <a:pt x="1199133" y="2398382"/>
                  </a:lnTo>
                  <a:lnTo>
                    <a:pt x="1247365" y="2397429"/>
                  </a:lnTo>
                  <a:lnTo>
                    <a:pt x="1295113" y="2394597"/>
                  </a:lnTo>
                  <a:lnTo>
                    <a:pt x="1342341" y="2389919"/>
                  </a:lnTo>
                  <a:lnTo>
                    <a:pt x="1389014" y="2383433"/>
                  </a:lnTo>
                  <a:lnTo>
                    <a:pt x="1435096" y="2375174"/>
                  </a:lnTo>
                  <a:lnTo>
                    <a:pt x="1480551" y="2365177"/>
                  </a:lnTo>
                  <a:lnTo>
                    <a:pt x="1525343" y="2353479"/>
                  </a:lnTo>
                  <a:lnTo>
                    <a:pt x="1569437" y="2340116"/>
                  </a:lnTo>
                  <a:lnTo>
                    <a:pt x="1612796" y="2325123"/>
                  </a:lnTo>
                  <a:lnTo>
                    <a:pt x="1655385" y="2308536"/>
                  </a:lnTo>
                  <a:lnTo>
                    <a:pt x="1697168" y="2290390"/>
                  </a:lnTo>
                  <a:lnTo>
                    <a:pt x="1738110" y="2270723"/>
                  </a:lnTo>
                  <a:lnTo>
                    <a:pt x="1778174" y="2249569"/>
                  </a:lnTo>
                  <a:lnTo>
                    <a:pt x="1817324" y="2226964"/>
                  </a:lnTo>
                  <a:lnTo>
                    <a:pt x="1855525" y="2202945"/>
                  </a:lnTo>
                  <a:lnTo>
                    <a:pt x="1892742" y="2177546"/>
                  </a:lnTo>
                  <a:lnTo>
                    <a:pt x="1928937" y="2150805"/>
                  </a:lnTo>
                  <a:lnTo>
                    <a:pt x="1964076" y="2122756"/>
                  </a:lnTo>
                  <a:lnTo>
                    <a:pt x="1998122" y="2093435"/>
                  </a:lnTo>
                  <a:lnTo>
                    <a:pt x="2031040" y="2062879"/>
                  </a:lnTo>
                  <a:lnTo>
                    <a:pt x="2062794" y="2031123"/>
                  </a:lnTo>
                  <a:lnTo>
                    <a:pt x="2093348" y="1998203"/>
                  </a:lnTo>
                  <a:lnTo>
                    <a:pt x="2122666" y="1964155"/>
                  </a:lnTo>
                  <a:lnTo>
                    <a:pt x="2150713" y="1929014"/>
                  </a:lnTo>
                  <a:lnTo>
                    <a:pt x="2177453" y="1892817"/>
                  </a:lnTo>
                  <a:lnTo>
                    <a:pt x="2202849" y="1855599"/>
                  </a:lnTo>
                  <a:lnTo>
                    <a:pt x="2226866" y="1817396"/>
                  </a:lnTo>
                  <a:lnTo>
                    <a:pt x="2249469" y="1778244"/>
                  </a:lnTo>
                  <a:lnTo>
                    <a:pt x="2270621" y="1738178"/>
                  </a:lnTo>
                  <a:lnTo>
                    <a:pt x="2290287" y="1697235"/>
                  </a:lnTo>
                  <a:lnTo>
                    <a:pt x="2308431" y="1655451"/>
                  </a:lnTo>
                  <a:lnTo>
                    <a:pt x="2325016" y="1612861"/>
                  </a:lnTo>
                  <a:lnTo>
                    <a:pt x="2340008" y="1569500"/>
                  </a:lnTo>
                  <a:lnTo>
                    <a:pt x="2353370" y="1525406"/>
                  </a:lnTo>
                  <a:lnTo>
                    <a:pt x="2365067" y="1480613"/>
                  </a:lnTo>
                  <a:lnTo>
                    <a:pt x="2375062" y="1435158"/>
                  </a:lnTo>
                  <a:lnTo>
                    <a:pt x="2383320" y="1389076"/>
                  </a:lnTo>
                  <a:lnTo>
                    <a:pt x="2389806" y="1342403"/>
                  </a:lnTo>
                  <a:lnTo>
                    <a:pt x="2394483" y="1295175"/>
                  </a:lnTo>
                  <a:lnTo>
                    <a:pt x="2397315" y="1247428"/>
                  </a:lnTo>
                  <a:lnTo>
                    <a:pt x="2398267" y="1199197"/>
                  </a:lnTo>
                  <a:lnTo>
                    <a:pt x="2397315" y="1150966"/>
                  </a:lnTo>
                  <a:lnTo>
                    <a:pt x="2394483" y="1103219"/>
                  </a:lnTo>
                  <a:lnTo>
                    <a:pt x="2389806" y="1055991"/>
                  </a:lnTo>
                  <a:lnTo>
                    <a:pt x="2383320" y="1009318"/>
                  </a:lnTo>
                  <a:lnTo>
                    <a:pt x="2375062" y="963236"/>
                  </a:lnTo>
                  <a:lnTo>
                    <a:pt x="2365067" y="917780"/>
                  </a:lnTo>
                  <a:lnTo>
                    <a:pt x="2353370" y="872987"/>
                  </a:lnTo>
                  <a:lnTo>
                    <a:pt x="2340008" y="828892"/>
                  </a:lnTo>
                  <a:lnTo>
                    <a:pt x="2325016" y="785532"/>
                  </a:lnTo>
                  <a:lnTo>
                    <a:pt x="2308431" y="742941"/>
                  </a:lnTo>
                  <a:lnTo>
                    <a:pt x="2290287" y="701156"/>
                  </a:lnTo>
                  <a:lnTo>
                    <a:pt x="2270621" y="660213"/>
                  </a:lnTo>
                  <a:lnTo>
                    <a:pt x="2249469" y="620147"/>
                  </a:lnTo>
                  <a:lnTo>
                    <a:pt x="2226866" y="580995"/>
                  </a:lnTo>
                  <a:lnTo>
                    <a:pt x="2202849" y="542791"/>
                  </a:lnTo>
                  <a:lnTo>
                    <a:pt x="2177453" y="505573"/>
                  </a:lnTo>
                  <a:lnTo>
                    <a:pt x="2150713" y="469375"/>
                  </a:lnTo>
                  <a:lnTo>
                    <a:pt x="2122666" y="434234"/>
                  </a:lnTo>
                  <a:lnTo>
                    <a:pt x="2093348" y="400185"/>
                  </a:lnTo>
                  <a:lnTo>
                    <a:pt x="2062794" y="367265"/>
                  </a:lnTo>
                  <a:lnTo>
                    <a:pt x="2031040" y="335508"/>
                  </a:lnTo>
                  <a:lnTo>
                    <a:pt x="1998122" y="304952"/>
                  </a:lnTo>
                  <a:lnTo>
                    <a:pt x="1964076" y="275631"/>
                  </a:lnTo>
                  <a:lnTo>
                    <a:pt x="1928937" y="247581"/>
                  </a:lnTo>
                  <a:lnTo>
                    <a:pt x="1892742" y="220839"/>
                  </a:lnTo>
                  <a:lnTo>
                    <a:pt x="1855525" y="195440"/>
                  </a:lnTo>
                  <a:lnTo>
                    <a:pt x="1817324" y="171420"/>
                  </a:lnTo>
                  <a:lnTo>
                    <a:pt x="1778174" y="148815"/>
                  </a:lnTo>
                  <a:lnTo>
                    <a:pt x="1738110" y="127661"/>
                  </a:lnTo>
                  <a:lnTo>
                    <a:pt x="1697168" y="107993"/>
                  </a:lnTo>
                  <a:lnTo>
                    <a:pt x="1655385" y="89848"/>
                  </a:lnTo>
                  <a:lnTo>
                    <a:pt x="1612796" y="73260"/>
                  </a:lnTo>
                  <a:lnTo>
                    <a:pt x="1569437" y="58267"/>
                  </a:lnTo>
                  <a:lnTo>
                    <a:pt x="1525343" y="44903"/>
                  </a:lnTo>
                  <a:lnTo>
                    <a:pt x="1480551" y="33205"/>
                  </a:lnTo>
                  <a:lnTo>
                    <a:pt x="1435096" y="23208"/>
                  </a:lnTo>
                  <a:lnTo>
                    <a:pt x="1389014" y="14948"/>
                  </a:lnTo>
                  <a:lnTo>
                    <a:pt x="1342341" y="8462"/>
                  </a:lnTo>
                  <a:lnTo>
                    <a:pt x="1295113" y="3784"/>
                  </a:lnTo>
                  <a:lnTo>
                    <a:pt x="1247365" y="952"/>
                  </a:lnTo>
                  <a:lnTo>
                    <a:pt x="1199133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73479" y="4327131"/>
              <a:ext cx="3914775" cy="5962015"/>
            </a:xfrm>
            <a:custGeom>
              <a:avLst/>
              <a:gdLst/>
              <a:ahLst/>
              <a:cxnLst/>
              <a:rect l="l" t="t" r="r" b="b"/>
              <a:pathLst>
                <a:path w="3914775" h="5962015">
                  <a:moveTo>
                    <a:pt x="2400300" y="3561499"/>
                  </a:moveTo>
                  <a:lnTo>
                    <a:pt x="2351913" y="3561981"/>
                  </a:lnTo>
                  <a:lnTo>
                    <a:pt x="2303754" y="3563416"/>
                  </a:lnTo>
                  <a:lnTo>
                    <a:pt x="2255850" y="3565779"/>
                  </a:lnTo>
                  <a:lnTo>
                    <a:pt x="2208187" y="3569081"/>
                  </a:lnTo>
                  <a:lnTo>
                    <a:pt x="2160790" y="3573310"/>
                  </a:lnTo>
                  <a:lnTo>
                    <a:pt x="2113661" y="3578441"/>
                  </a:lnTo>
                  <a:lnTo>
                    <a:pt x="2066798" y="3584486"/>
                  </a:lnTo>
                  <a:lnTo>
                    <a:pt x="2020239" y="3591420"/>
                  </a:lnTo>
                  <a:lnTo>
                    <a:pt x="1973961" y="3599256"/>
                  </a:lnTo>
                  <a:lnTo>
                    <a:pt x="1927999" y="3607955"/>
                  </a:lnTo>
                  <a:lnTo>
                    <a:pt x="1882343" y="3617531"/>
                  </a:lnTo>
                  <a:lnTo>
                    <a:pt x="1837016" y="3627971"/>
                  </a:lnTo>
                  <a:lnTo>
                    <a:pt x="1792020" y="3639248"/>
                  </a:lnTo>
                  <a:lnTo>
                    <a:pt x="1747354" y="3651377"/>
                  </a:lnTo>
                  <a:lnTo>
                    <a:pt x="1703044" y="3664343"/>
                  </a:lnTo>
                  <a:lnTo>
                    <a:pt x="1659102" y="3678123"/>
                  </a:lnTo>
                  <a:lnTo>
                    <a:pt x="1615516" y="3692728"/>
                  </a:lnTo>
                  <a:lnTo>
                    <a:pt x="1572310" y="3708133"/>
                  </a:lnTo>
                  <a:lnTo>
                    <a:pt x="1529486" y="3724351"/>
                  </a:lnTo>
                  <a:lnTo>
                    <a:pt x="1487055" y="3741343"/>
                  </a:lnTo>
                  <a:lnTo>
                    <a:pt x="1445031" y="3759111"/>
                  </a:lnTo>
                  <a:lnTo>
                    <a:pt x="1403426" y="3777665"/>
                  </a:lnTo>
                  <a:lnTo>
                    <a:pt x="1362240" y="3796969"/>
                  </a:lnTo>
                  <a:lnTo>
                    <a:pt x="1321473" y="3817023"/>
                  </a:lnTo>
                  <a:lnTo>
                    <a:pt x="1281150" y="3837825"/>
                  </a:lnTo>
                  <a:lnTo>
                    <a:pt x="1241272" y="3859365"/>
                  </a:lnTo>
                  <a:lnTo>
                    <a:pt x="1201864" y="3881628"/>
                  </a:lnTo>
                  <a:lnTo>
                    <a:pt x="1162913" y="3904615"/>
                  </a:lnTo>
                  <a:lnTo>
                    <a:pt x="1124432" y="3928300"/>
                  </a:lnTo>
                  <a:lnTo>
                    <a:pt x="1086446" y="3952684"/>
                  </a:lnTo>
                  <a:lnTo>
                    <a:pt x="1048943" y="3977767"/>
                  </a:lnTo>
                  <a:lnTo>
                    <a:pt x="1011948" y="4003522"/>
                  </a:lnTo>
                  <a:lnTo>
                    <a:pt x="975461" y="4029964"/>
                  </a:lnTo>
                  <a:lnTo>
                    <a:pt x="939495" y="4057053"/>
                  </a:lnTo>
                  <a:lnTo>
                    <a:pt x="904062" y="4084802"/>
                  </a:lnTo>
                  <a:lnTo>
                    <a:pt x="869162" y="4113199"/>
                  </a:lnTo>
                  <a:lnTo>
                    <a:pt x="834809" y="4142219"/>
                  </a:lnTo>
                  <a:lnTo>
                    <a:pt x="801001" y="4171886"/>
                  </a:lnTo>
                  <a:lnTo>
                    <a:pt x="767765" y="4202163"/>
                  </a:lnTo>
                  <a:lnTo>
                    <a:pt x="735114" y="4233037"/>
                  </a:lnTo>
                  <a:lnTo>
                    <a:pt x="703033" y="4264533"/>
                  </a:lnTo>
                  <a:lnTo>
                    <a:pt x="671550" y="4296600"/>
                  </a:lnTo>
                  <a:lnTo>
                    <a:pt x="640664" y="4329265"/>
                  </a:lnTo>
                  <a:lnTo>
                    <a:pt x="610387" y="4362501"/>
                  </a:lnTo>
                  <a:lnTo>
                    <a:pt x="580732" y="4396295"/>
                  </a:lnTo>
                  <a:lnTo>
                    <a:pt x="551700" y="4430649"/>
                  </a:lnTo>
                  <a:lnTo>
                    <a:pt x="523303" y="4465548"/>
                  </a:lnTo>
                  <a:lnTo>
                    <a:pt x="495554" y="4500981"/>
                  </a:lnTo>
                  <a:lnTo>
                    <a:pt x="468464" y="4536948"/>
                  </a:lnTo>
                  <a:lnTo>
                    <a:pt x="442023" y="4573435"/>
                  </a:lnTo>
                  <a:lnTo>
                    <a:pt x="416267" y="4610430"/>
                  </a:lnTo>
                  <a:lnTo>
                    <a:pt x="391185" y="4647933"/>
                  </a:lnTo>
                  <a:lnTo>
                    <a:pt x="366801" y="4685931"/>
                  </a:lnTo>
                  <a:lnTo>
                    <a:pt x="343115" y="4724400"/>
                  </a:lnTo>
                  <a:lnTo>
                    <a:pt x="320128" y="4763351"/>
                  </a:lnTo>
                  <a:lnTo>
                    <a:pt x="297865" y="4802771"/>
                  </a:lnTo>
                  <a:lnTo>
                    <a:pt x="276326" y="4842637"/>
                  </a:lnTo>
                  <a:lnTo>
                    <a:pt x="255524" y="4882959"/>
                  </a:lnTo>
                  <a:lnTo>
                    <a:pt x="235458" y="4923726"/>
                  </a:lnTo>
                  <a:lnTo>
                    <a:pt x="216154" y="4964912"/>
                  </a:lnTo>
                  <a:lnTo>
                    <a:pt x="197612" y="5006530"/>
                  </a:lnTo>
                  <a:lnTo>
                    <a:pt x="179832" y="5048542"/>
                  </a:lnTo>
                  <a:lnTo>
                    <a:pt x="162839" y="5090973"/>
                  </a:lnTo>
                  <a:lnTo>
                    <a:pt x="146634" y="5133797"/>
                  </a:lnTo>
                  <a:lnTo>
                    <a:pt x="131229" y="5177002"/>
                  </a:lnTo>
                  <a:lnTo>
                    <a:pt x="116624" y="5220589"/>
                  </a:lnTo>
                  <a:lnTo>
                    <a:pt x="102831" y="5264531"/>
                  </a:lnTo>
                  <a:lnTo>
                    <a:pt x="89877" y="5308841"/>
                  </a:lnTo>
                  <a:lnTo>
                    <a:pt x="77749" y="5353507"/>
                  </a:lnTo>
                  <a:lnTo>
                    <a:pt x="66459" y="5398503"/>
                  </a:lnTo>
                  <a:lnTo>
                    <a:pt x="56019" y="5443829"/>
                  </a:lnTo>
                  <a:lnTo>
                    <a:pt x="46443" y="5489486"/>
                  </a:lnTo>
                  <a:lnTo>
                    <a:pt x="37744" y="5535447"/>
                  </a:lnTo>
                  <a:lnTo>
                    <a:pt x="29921" y="5581726"/>
                  </a:lnTo>
                  <a:lnTo>
                    <a:pt x="22974" y="5628297"/>
                  </a:lnTo>
                  <a:lnTo>
                    <a:pt x="16929" y="5675147"/>
                  </a:lnTo>
                  <a:lnTo>
                    <a:pt x="11798" y="5722277"/>
                  </a:lnTo>
                  <a:lnTo>
                    <a:pt x="7569" y="5769673"/>
                  </a:lnTo>
                  <a:lnTo>
                    <a:pt x="4267" y="5817336"/>
                  </a:lnTo>
                  <a:lnTo>
                    <a:pt x="1905" y="5865241"/>
                  </a:lnTo>
                  <a:lnTo>
                    <a:pt x="469" y="5913399"/>
                  </a:lnTo>
                  <a:lnTo>
                    <a:pt x="0" y="5961773"/>
                  </a:lnTo>
                  <a:lnTo>
                    <a:pt x="2400300" y="5961773"/>
                  </a:lnTo>
                  <a:lnTo>
                    <a:pt x="2400300" y="3561499"/>
                  </a:lnTo>
                  <a:close/>
                </a:path>
                <a:path w="3914775" h="5962015">
                  <a:moveTo>
                    <a:pt x="3914457" y="541045"/>
                  </a:moveTo>
                  <a:lnTo>
                    <a:pt x="3857206" y="495541"/>
                  </a:lnTo>
                  <a:lnTo>
                    <a:pt x="3821239" y="468452"/>
                  </a:lnTo>
                  <a:lnTo>
                    <a:pt x="3784752" y="442023"/>
                  </a:lnTo>
                  <a:lnTo>
                    <a:pt x="3747757" y="416255"/>
                  </a:lnTo>
                  <a:lnTo>
                    <a:pt x="3710267" y="391185"/>
                  </a:lnTo>
                  <a:lnTo>
                    <a:pt x="3672268" y="366788"/>
                  </a:lnTo>
                  <a:lnTo>
                    <a:pt x="3633787" y="343103"/>
                  </a:lnTo>
                  <a:lnTo>
                    <a:pt x="3594849" y="320128"/>
                  </a:lnTo>
                  <a:lnTo>
                    <a:pt x="3555428" y="297853"/>
                  </a:lnTo>
                  <a:lnTo>
                    <a:pt x="3515550" y="276326"/>
                  </a:lnTo>
                  <a:lnTo>
                    <a:pt x="3475228" y="255511"/>
                  </a:lnTo>
                  <a:lnTo>
                    <a:pt x="3434473" y="235458"/>
                  </a:lnTo>
                  <a:lnTo>
                    <a:pt x="3393275" y="216154"/>
                  </a:lnTo>
                  <a:lnTo>
                    <a:pt x="3351669" y="197599"/>
                  </a:lnTo>
                  <a:lnTo>
                    <a:pt x="3309645" y="179832"/>
                  </a:lnTo>
                  <a:lnTo>
                    <a:pt x="3267214" y="162839"/>
                  </a:lnTo>
                  <a:lnTo>
                    <a:pt x="3224390" y="146634"/>
                  </a:lnTo>
                  <a:lnTo>
                    <a:pt x="3181185" y="131216"/>
                  </a:lnTo>
                  <a:lnTo>
                    <a:pt x="3137598" y="116624"/>
                  </a:lnTo>
                  <a:lnTo>
                    <a:pt x="3093643" y="102831"/>
                  </a:lnTo>
                  <a:lnTo>
                    <a:pt x="3049333" y="89865"/>
                  </a:lnTo>
                  <a:lnTo>
                    <a:pt x="3004680" y="77736"/>
                  </a:lnTo>
                  <a:lnTo>
                    <a:pt x="2959671" y="66459"/>
                  </a:lnTo>
                  <a:lnTo>
                    <a:pt x="2914345" y="56019"/>
                  </a:lnTo>
                  <a:lnTo>
                    <a:pt x="2868688" y="46443"/>
                  </a:lnTo>
                  <a:lnTo>
                    <a:pt x="2822714" y="37744"/>
                  </a:lnTo>
                  <a:lnTo>
                    <a:pt x="2776448" y="29921"/>
                  </a:lnTo>
                  <a:lnTo>
                    <a:pt x="2729877" y="22974"/>
                  </a:lnTo>
                  <a:lnTo>
                    <a:pt x="2683014" y="16929"/>
                  </a:lnTo>
                  <a:lnTo>
                    <a:pt x="2635885" y="11798"/>
                  </a:lnTo>
                  <a:lnTo>
                    <a:pt x="2588476" y="7569"/>
                  </a:lnTo>
                  <a:lnTo>
                    <a:pt x="2540812" y="4267"/>
                  </a:lnTo>
                  <a:lnTo>
                    <a:pt x="2492895" y="1905"/>
                  </a:lnTo>
                  <a:lnTo>
                    <a:pt x="2444750" y="469"/>
                  </a:lnTo>
                  <a:lnTo>
                    <a:pt x="2396350" y="0"/>
                  </a:lnTo>
                  <a:lnTo>
                    <a:pt x="2396350" y="2400300"/>
                  </a:lnTo>
                  <a:lnTo>
                    <a:pt x="3914457" y="2400300"/>
                  </a:lnTo>
                  <a:lnTo>
                    <a:pt x="3914457" y="541045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97784" y="5890527"/>
              <a:ext cx="2398395" cy="2398395"/>
            </a:xfrm>
            <a:custGeom>
              <a:avLst/>
              <a:gdLst/>
              <a:ahLst/>
              <a:cxnLst/>
              <a:rect l="l" t="t" r="r" b="b"/>
              <a:pathLst>
                <a:path w="2398394" h="2398395">
                  <a:moveTo>
                    <a:pt x="1199133" y="0"/>
                  </a:moveTo>
                  <a:lnTo>
                    <a:pt x="1150902" y="952"/>
                  </a:lnTo>
                  <a:lnTo>
                    <a:pt x="1103154" y="3784"/>
                  </a:lnTo>
                  <a:lnTo>
                    <a:pt x="1055926" y="8462"/>
                  </a:lnTo>
                  <a:lnTo>
                    <a:pt x="1009253" y="14948"/>
                  </a:lnTo>
                  <a:lnTo>
                    <a:pt x="963171" y="23208"/>
                  </a:lnTo>
                  <a:lnTo>
                    <a:pt x="917716" y="33205"/>
                  </a:lnTo>
                  <a:lnTo>
                    <a:pt x="872924" y="44903"/>
                  </a:lnTo>
                  <a:lnTo>
                    <a:pt x="828830" y="58267"/>
                  </a:lnTo>
                  <a:lnTo>
                    <a:pt x="785471" y="73260"/>
                  </a:lnTo>
                  <a:lnTo>
                    <a:pt x="742882" y="89848"/>
                  </a:lnTo>
                  <a:lnTo>
                    <a:pt x="701098" y="107993"/>
                  </a:lnTo>
                  <a:lnTo>
                    <a:pt x="660157" y="127661"/>
                  </a:lnTo>
                  <a:lnTo>
                    <a:pt x="620093" y="148815"/>
                  </a:lnTo>
                  <a:lnTo>
                    <a:pt x="580943" y="171420"/>
                  </a:lnTo>
                  <a:lnTo>
                    <a:pt x="542741" y="195440"/>
                  </a:lnTo>
                  <a:lnTo>
                    <a:pt x="505525" y="220839"/>
                  </a:lnTo>
                  <a:lnTo>
                    <a:pt x="469330" y="247581"/>
                  </a:lnTo>
                  <a:lnTo>
                    <a:pt x="434191" y="275631"/>
                  </a:lnTo>
                  <a:lnTo>
                    <a:pt x="400145" y="304952"/>
                  </a:lnTo>
                  <a:lnTo>
                    <a:pt x="367227" y="335508"/>
                  </a:lnTo>
                  <a:lnTo>
                    <a:pt x="335473" y="367265"/>
                  </a:lnTo>
                  <a:lnTo>
                    <a:pt x="304919" y="400185"/>
                  </a:lnTo>
                  <a:lnTo>
                    <a:pt x="275601" y="434234"/>
                  </a:lnTo>
                  <a:lnTo>
                    <a:pt x="247554" y="469375"/>
                  </a:lnTo>
                  <a:lnTo>
                    <a:pt x="220814" y="505573"/>
                  </a:lnTo>
                  <a:lnTo>
                    <a:pt x="195418" y="542791"/>
                  </a:lnTo>
                  <a:lnTo>
                    <a:pt x="171400" y="580995"/>
                  </a:lnTo>
                  <a:lnTo>
                    <a:pt x="148798" y="620147"/>
                  </a:lnTo>
                  <a:lnTo>
                    <a:pt x="127646" y="660213"/>
                  </a:lnTo>
                  <a:lnTo>
                    <a:pt x="107980" y="701156"/>
                  </a:lnTo>
                  <a:lnTo>
                    <a:pt x="89836" y="742941"/>
                  </a:lnTo>
                  <a:lnTo>
                    <a:pt x="73251" y="785532"/>
                  </a:lnTo>
                  <a:lnTo>
                    <a:pt x="58259" y="828892"/>
                  </a:lnTo>
                  <a:lnTo>
                    <a:pt x="44897" y="872987"/>
                  </a:lnTo>
                  <a:lnTo>
                    <a:pt x="33200" y="917780"/>
                  </a:lnTo>
                  <a:lnTo>
                    <a:pt x="23205" y="963236"/>
                  </a:lnTo>
                  <a:lnTo>
                    <a:pt x="14946" y="1009318"/>
                  </a:lnTo>
                  <a:lnTo>
                    <a:pt x="8461" y="1055991"/>
                  </a:lnTo>
                  <a:lnTo>
                    <a:pt x="3784" y="1103219"/>
                  </a:lnTo>
                  <a:lnTo>
                    <a:pt x="952" y="1150966"/>
                  </a:lnTo>
                  <a:lnTo>
                    <a:pt x="0" y="1199197"/>
                  </a:lnTo>
                  <a:lnTo>
                    <a:pt x="952" y="1247428"/>
                  </a:lnTo>
                  <a:lnTo>
                    <a:pt x="3784" y="1295175"/>
                  </a:lnTo>
                  <a:lnTo>
                    <a:pt x="8461" y="1342403"/>
                  </a:lnTo>
                  <a:lnTo>
                    <a:pt x="14946" y="1389076"/>
                  </a:lnTo>
                  <a:lnTo>
                    <a:pt x="23205" y="1435158"/>
                  </a:lnTo>
                  <a:lnTo>
                    <a:pt x="33200" y="1480613"/>
                  </a:lnTo>
                  <a:lnTo>
                    <a:pt x="44897" y="1525406"/>
                  </a:lnTo>
                  <a:lnTo>
                    <a:pt x="58259" y="1569500"/>
                  </a:lnTo>
                  <a:lnTo>
                    <a:pt x="73251" y="1612861"/>
                  </a:lnTo>
                  <a:lnTo>
                    <a:pt x="89836" y="1655451"/>
                  </a:lnTo>
                  <a:lnTo>
                    <a:pt x="107980" y="1697235"/>
                  </a:lnTo>
                  <a:lnTo>
                    <a:pt x="127646" y="1738178"/>
                  </a:lnTo>
                  <a:lnTo>
                    <a:pt x="148798" y="1778244"/>
                  </a:lnTo>
                  <a:lnTo>
                    <a:pt x="171400" y="1817396"/>
                  </a:lnTo>
                  <a:lnTo>
                    <a:pt x="195418" y="1855599"/>
                  </a:lnTo>
                  <a:lnTo>
                    <a:pt x="220814" y="1892817"/>
                  </a:lnTo>
                  <a:lnTo>
                    <a:pt x="247554" y="1929014"/>
                  </a:lnTo>
                  <a:lnTo>
                    <a:pt x="275601" y="1964155"/>
                  </a:lnTo>
                  <a:lnTo>
                    <a:pt x="304919" y="1998203"/>
                  </a:lnTo>
                  <a:lnTo>
                    <a:pt x="335473" y="2031123"/>
                  </a:lnTo>
                  <a:lnTo>
                    <a:pt x="367227" y="2062879"/>
                  </a:lnTo>
                  <a:lnTo>
                    <a:pt x="400145" y="2093435"/>
                  </a:lnTo>
                  <a:lnTo>
                    <a:pt x="434191" y="2122756"/>
                  </a:lnTo>
                  <a:lnTo>
                    <a:pt x="469330" y="2150805"/>
                  </a:lnTo>
                  <a:lnTo>
                    <a:pt x="505525" y="2177546"/>
                  </a:lnTo>
                  <a:lnTo>
                    <a:pt x="542741" y="2202945"/>
                  </a:lnTo>
                  <a:lnTo>
                    <a:pt x="580943" y="2226964"/>
                  </a:lnTo>
                  <a:lnTo>
                    <a:pt x="620093" y="2249569"/>
                  </a:lnTo>
                  <a:lnTo>
                    <a:pt x="660157" y="2270723"/>
                  </a:lnTo>
                  <a:lnTo>
                    <a:pt x="701098" y="2290390"/>
                  </a:lnTo>
                  <a:lnTo>
                    <a:pt x="742882" y="2308536"/>
                  </a:lnTo>
                  <a:lnTo>
                    <a:pt x="785471" y="2325123"/>
                  </a:lnTo>
                  <a:lnTo>
                    <a:pt x="828830" y="2340116"/>
                  </a:lnTo>
                  <a:lnTo>
                    <a:pt x="872924" y="2353479"/>
                  </a:lnTo>
                  <a:lnTo>
                    <a:pt x="917716" y="2365177"/>
                  </a:lnTo>
                  <a:lnTo>
                    <a:pt x="963171" y="2375174"/>
                  </a:lnTo>
                  <a:lnTo>
                    <a:pt x="1009253" y="2383433"/>
                  </a:lnTo>
                  <a:lnTo>
                    <a:pt x="1055926" y="2389919"/>
                  </a:lnTo>
                  <a:lnTo>
                    <a:pt x="1103154" y="2394597"/>
                  </a:lnTo>
                  <a:lnTo>
                    <a:pt x="1150902" y="2397429"/>
                  </a:lnTo>
                  <a:lnTo>
                    <a:pt x="1199133" y="2398382"/>
                  </a:lnTo>
                  <a:lnTo>
                    <a:pt x="1247365" y="2397429"/>
                  </a:lnTo>
                  <a:lnTo>
                    <a:pt x="1295114" y="2394597"/>
                  </a:lnTo>
                  <a:lnTo>
                    <a:pt x="1342343" y="2389919"/>
                  </a:lnTo>
                  <a:lnTo>
                    <a:pt x="1389017" y="2383433"/>
                  </a:lnTo>
                  <a:lnTo>
                    <a:pt x="1435101" y="2375174"/>
                  </a:lnTo>
                  <a:lnTo>
                    <a:pt x="1480558" y="2365177"/>
                  </a:lnTo>
                  <a:lnTo>
                    <a:pt x="1525353" y="2353479"/>
                  </a:lnTo>
                  <a:lnTo>
                    <a:pt x="1569449" y="2340116"/>
                  </a:lnTo>
                  <a:lnTo>
                    <a:pt x="1612812" y="2325123"/>
                  </a:lnTo>
                  <a:lnTo>
                    <a:pt x="1655404" y="2308536"/>
                  </a:lnTo>
                  <a:lnTo>
                    <a:pt x="1697191" y="2290390"/>
                  </a:lnTo>
                  <a:lnTo>
                    <a:pt x="1738136" y="2270723"/>
                  </a:lnTo>
                  <a:lnTo>
                    <a:pt x="1778204" y="2249569"/>
                  </a:lnTo>
                  <a:lnTo>
                    <a:pt x="1817359" y="2226964"/>
                  </a:lnTo>
                  <a:lnTo>
                    <a:pt x="1855564" y="2202945"/>
                  </a:lnTo>
                  <a:lnTo>
                    <a:pt x="1892785" y="2177546"/>
                  </a:lnTo>
                  <a:lnTo>
                    <a:pt x="1928984" y="2150805"/>
                  </a:lnTo>
                  <a:lnTo>
                    <a:pt x="1964128" y="2122756"/>
                  </a:lnTo>
                  <a:lnTo>
                    <a:pt x="1998179" y="2093435"/>
                  </a:lnTo>
                  <a:lnTo>
                    <a:pt x="2031101" y="2062879"/>
                  </a:lnTo>
                  <a:lnTo>
                    <a:pt x="2062860" y="2031123"/>
                  </a:lnTo>
                  <a:lnTo>
                    <a:pt x="2093418" y="1998203"/>
                  </a:lnTo>
                  <a:lnTo>
                    <a:pt x="2122741" y="1964155"/>
                  </a:lnTo>
                  <a:lnTo>
                    <a:pt x="2150793" y="1929014"/>
                  </a:lnTo>
                  <a:lnTo>
                    <a:pt x="2177537" y="1892817"/>
                  </a:lnTo>
                  <a:lnTo>
                    <a:pt x="2202937" y="1855599"/>
                  </a:lnTo>
                  <a:lnTo>
                    <a:pt x="2226959" y="1817396"/>
                  </a:lnTo>
                  <a:lnTo>
                    <a:pt x="2249566" y="1778244"/>
                  </a:lnTo>
                  <a:lnTo>
                    <a:pt x="2270722" y="1738178"/>
                  </a:lnTo>
                  <a:lnTo>
                    <a:pt x="2290391" y="1697235"/>
                  </a:lnTo>
                  <a:lnTo>
                    <a:pt x="2308539" y="1655451"/>
                  </a:lnTo>
                  <a:lnTo>
                    <a:pt x="2325127" y="1612861"/>
                  </a:lnTo>
                  <a:lnTo>
                    <a:pt x="2340122" y="1569500"/>
                  </a:lnTo>
                  <a:lnTo>
                    <a:pt x="2353487" y="1525406"/>
                  </a:lnTo>
                  <a:lnTo>
                    <a:pt x="2365186" y="1480613"/>
                  </a:lnTo>
                  <a:lnTo>
                    <a:pt x="2375184" y="1435158"/>
                  </a:lnTo>
                  <a:lnTo>
                    <a:pt x="2383444" y="1389076"/>
                  </a:lnTo>
                  <a:lnTo>
                    <a:pt x="2389931" y="1342403"/>
                  </a:lnTo>
                  <a:lnTo>
                    <a:pt x="2394609" y="1295175"/>
                  </a:lnTo>
                  <a:lnTo>
                    <a:pt x="2397442" y="1247428"/>
                  </a:lnTo>
                  <a:lnTo>
                    <a:pt x="2398394" y="1199197"/>
                  </a:lnTo>
                  <a:lnTo>
                    <a:pt x="2397442" y="1150966"/>
                  </a:lnTo>
                  <a:lnTo>
                    <a:pt x="2394609" y="1103219"/>
                  </a:lnTo>
                  <a:lnTo>
                    <a:pt x="2389931" y="1055991"/>
                  </a:lnTo>
                  <a:lnTo>
                    <a:pt x="2383444" y="1009318"/>
                  </a:lnTo>
                  <a:lnTo>
                    <a:pt x="2375184" y="963236"/>
                  </a:lnTo>
                  <a:lnTo>
                    <a:pt x="2365186" y="917780"/>
                  </a:lnTo>
                  <a:lnTo>
                    <a:pt x="2353487" y="872987"/>
                  </a:lnTo>
                  <a:lnTo>
                    <a:pt x="2340122" y="828892"/>
                  </a:lnTo>
                  <a:lnTo>
                    <a:pt x="2325127" y="785532"/>
                  </a:lnTo>
                  <a:lnTo>
                    <a:pt x="2308539" y="742941"/>
                  </a:lnTo>
                  <a:lnTo>
                    <a:pt x="2290391" y="701156"/>
                  </a:lnTo>
                  <a:lnTo>
                    <a:pt x="2270722" y="660213"/>
                  </a:lnTo>
                  <a:lnTo>
                    <a:pt x="2249566" y="620147"/>
                  </a:lnTo>
                  <a:lnTo>
                    <a:pt x="2226959" y="580995"/>
                  </a:lnTo>
                  <a:lnTo>
                    <a:pt x="2202937" y="542791"/>
                  </a:lnTo>
                  <a:lnTo>
                    <a:pt x="2177537" y="505573"/>
                  </a:lnTo>
                  <a:lnTo>
                    <a:pt x="2150793" y="469375"/>
                  </a:lnTo>
                  <a:lnTo>
                    <a:pt x="2122741" y="434234"/>
                  </a:lnTo>
                  <a:lnTo>
                    <a:pt x="2093418" y="400185"/>
                  </a:lnTo>
                  <a:lnTo>
                    <a:pt x="2062860" y="367265"/>
                  </a:lnTo>
                  <a:lnTo>
                    <a:pt x="2031101" y="335508"/>
                  </a:lnTo>
                  <a:lnTo>
                    <a:pt x="1998179" y="304952"/>
                  </a:lnTo>
                  <a:lnTo>
                    <a:pt x="1964128" y="275631"/>
                  </a:lnTo>
                  <a:lnTo>
                    <a:pt x="1928984" y="247581"/>
                  </a:lnTo>
                  <a:lnTo>
                    <a:pt x="1892785" y="220839"/>
                  </a:lnTo>
                  <a:lnTo>
                    <a:pt x="1855564" y="195440"/>
                  </a:lnTo>
                  <a:lnTo>
                    <a:pt x="1817359" y="171420"/>
                  </a:lnTo>
                  <a:lnTo>
                    <a:pt x="1778204" y="148815"/>
                  </a:lnTo>
                  <a:lnTo>
                    <a:pt x="1738136" y="127661"/>
                  </a:lnTo>
                  <a:lnTo>
                    <a:pt x="1697191" y="107993"/>
                  </a:lnTo>
                  <a:lnTo>
                    <a:pt x="1655404" y="89848"/>
                  </a:lnTo>
                  <a:lnTo>
                    <a:pt x="1612812" y="73260"/>
                  </a:lnTo>
                  <a:lnTo>
                    <a:pt x="1569449" y="58267"/>
                  </a:lnTo>
                  <a:lnTo>
                    <a:pt x="1525353" y="44903"/>
                  </a:lnTo>
                  <a:lnTo>
                    <a:pt x="1480558" y="33205"/>
                  </a:lnTo>
                  <a:lnTo>
                    <a:pt x="1435101" y="23208"/>
                  </a:lnTo>
                  <a:lnTo>
                    <a:pt x="1389017" y="14948"/>
                  </a:lnTo>
                  <a:lnTo>
                    <a:pt x="1342343" y="8462"/>
                  </a:lnTo>
                  <a:lnTo>
                    <a:pt x="1295114" y="3784"/>
                  </a:lnTo>
                  <a:lnTo>
                    <a:pt x="1247365" y="952"/>
                  </a:lnTo>
                  <a:lnTo>
                    <a:pt x="1199133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26278" y="1077258"/>
            <a:ext cx="10722610" cy="662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195" dirty="0">
                <a:solidFill>
                  <a:srgbClr val="FF7237"/>
                </a:solidFill>
                <a:latin typeface="Georgia"/>
                <a:cs typeface="Georgia"/>
              </a:rPr>
              <a:t>Problemin</a:t>
            </a:r>
            <a:r>
              <a:rPr sz="3400" spc="265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3400" spc="135" dirty="0">
                <a:solidFill>
                  <a:srgbClr val="FF7237"/>
                </a:solidFill>
                <a:latin typeface="Georgia"/>
                <a:cs typeface="Georgia"/>
              </a:rPr>
              <a:t>Adını</a:t>
            </a:r>
            <a:r>
              <a:rPr sz="3400" spc="265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3400" spc="175" dirty="0">
                <a:solidFill>
                  <a:srgbClr val="FF7237"/>
                </a:solidFill>
                <a:latin typeface="Georgia"/>
                <a:cs typeface="Georgia"/>
              </a:rPr>
              <a:t>Koyun</a:t>
            </a:r>
            <a:r>
              <a:rPr sz="3400" spc="175" dirty="0">
                <a:latin typeface="Georgia"/>
                <a:cs typeface="Georgia"/>
              </a:rPr>
              <a:t>: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Görmezden</a:t>
            </a:r>
            <a:r>
              <a:rPr sz="3400" spc="265" dirty="0">
                <a:latin typeface="Georgia"/>
                <a:cs typeface="Georgia"/>
              </a:rPr>
              <a:t> gelmek </a:t>
            </a:r>
            <a:r>
              <a:rPr sz="3400" spc="229" dirty="0">
                <a:latin typeface="Georgia"/>
                <a:cs typeface="Georgia"/>
              </a:rPr>
              <a:t>yerine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yaşadığı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sorunun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adını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koyun.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Sözgelimi </a:t>
            </a:r>
            <a:r>
              <a:rPr sz="3400" spc="265" dirty="0">
                <a:latin typeface="Georgia"/>
                <a:cs typeface="Georgia"/>
              </a:rPr>
              <a:t>çocuğunuz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düştüyse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canı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yanıyorsa,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olayı </a:t>
            </a:r>
            <a:r>
              <a:rPr sz="3400" spc="220" dirty="0">
                <a:latin typeface="Georgia"/>
                <a:cs typeface="Georgia"/>
              </a:rPr>
              <a:t>ona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anlattırın.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Düştüğünü,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sizin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yanına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gelip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onu </a:t>
            </a:r>
            <a:r>
              <a:rPr sz="3400" spc="175" dirty="0">
                <a:latin typeface="Georgia"/>
                <a:cs typeface="Georgia"/>
              </a:rPr>
              <a:t>kaldırdığınızı,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canının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yandığını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yanında </a:t>
            </a:r>
            <a:r>
              <a:rPr sz="3400" spc="225" dirty="0">
                <a:latin typeface="Georgia"/>
                <a:cs typeface="Georgia"/>
              </a:rPr>
              <a:t>olduğunuzu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söyleyin.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Orada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olduğunuzu </a:t>
            </a:r>
            <a:r>
              <a:rPr sz="3400" spc="185" dirty="0">
                <a:latin typeface="Georgia"/>
                <a:cs typeface="Georgia"/>
              </a:rPr>
              <a:t>hissettirin.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“Ağlama,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tamam,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85" dirty="0">
                <a:latin typeface="Georgia"/>
                <a:cs typeface="Georgia"/>
              </a:rPr>
              <a:t>şey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yok.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Daha </a:t>
            </a:r>
            <a:r>
              <a:rPr sz="3400" spc="170" dirty="0">
                <a:latin typeface="Georgia"/>
                <a:cs typeface="Georgia"/>
              </a:rPr>
              <a:t>dikkatli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50" dirty="0">
                <a:latin typeface="Georgia"/>
                <a:cs typeface="Georgia"/>
              </a:rPr>
              <a:t>ol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bundan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sonra.”</a:t>
            </a:r>
            <a:r>
              <a:rPr sz="3400" spc="275" dirty="0">
                <a:latin typeface="Georgia"/>
                <a:cs typeface="Georgia"/>
              </a:rPr>
              <a:t> veya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“Bunda </a:t>
            </a:r>
            <a:r>
              <a:rPr sz="3400" spc="280" dirty="0">
                <a:latin typeface="Georgia"/>
                <a:cs typeface="Georgia"/>
              </a:rPr>
              <a:t>ağlayacak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ne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var?”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demek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çocuğunuzu </a:t>
            </a:r>
            <a:r>
              <a:rPr sz="3400" spc="210" dirty="0">
                <a:latin typeface="Georgia"/>
                <a:cs typeface="Georgia"/>
              </a:rPr>
              <a:t>sakinleştirmez,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aksine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duygusunu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bastırmasına </a:t>
            </a:r>
            <a:r>
              <a:rPr sz="3400" spc="245" dirty="0">
                <a:latin typeface="Georgia"/>
                <a:cs typeface="Georgia"/>
              </a:rPr>
              <a:t>neden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olur.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29840" cy="2567940"/>
          </a:xfrm>
          <a:custGeom>
            <a:avLst/>
            <a:gdLst/>
            <a:ahLst/>
            <a:cxnLst/>
            <a:rect l="l" t="t" r="r" b="b"/>
            <a:pathLst>
              <a:path w="2529840" h="2567940">
                <a:moveTo>
                  <a:pt x="2309337" y="0"/>
                </a:moveTo>
                <a:lnTo>
                  <a:pt x="0" y="0"/>
                </a:lnTo>
                <a:lnTo>
                  <a:pt x="0" y="2367866"/>
                </a:lnTo>
                <a:lnTo>
                  <a:pt x="42326" y="2389591"/>
                </a:lnTo>
                <a:lnTo>
                  <a:pt x="83250" y="2409186"/>
                </a:lnTo>
                <a:lnTo>
                  <a:pt x="124762" y="2427726"/>
                </a:lnTo>
                <a:lnTo>
                  <a:pt x="166844" y="2445196"/>
                </a:lnTo>
                <a:lnTo>
                  <a:pt x="209478" y="2461578"/>
                </a:lnTo>
                <a:lnTo>
                  <a:pt x="252647" y="2476854"/>
                </a:lnTo>
                <a:lnTo>
                  <a:pt x="296335" y="2491007"/>
                </a:lnTo>
                <a:lnTo>
                  <a:pt x="340523" y="2504020"/>
                </a:lnTo>
                <a:lnTo>
                  <a:pt x="385194" y="2515876"/>
                </a:lnTo>
                <a:lnTo>
                  <a:pt x="430332" y="2526557"/>
                </a:lnTo>
                <a:lnTo>
                  <a:pt x="475918" y="2536047"/>
                </a:lnTo>
                <a:lnTo>
                  <a:pt x="521937" y="2544327"/>
                </a:lnTo>
                <a:lnTo>
                  <a:pt x="568369" y="2551380"/>
                </a:lnTo>
                <a:lnTo>
                  <a:pt x="615199" y="2557190"/>
                </a:lnTo>
                <a:lnTo>
                  <a:pt x="662408" y="2561739"/>
                </a:lnTo>
                <a:lnTo>
                  <a:pt x="709980" y="2565010"/>
                </a:lnTo>
                <a:lnTo>
                  <a:pt x="757897" y="2566985"/>
                </a:lnTo>
                <a:lnTo>
                  <a:pt x="806142" y="2567647"/>
                </a:lnTo>
                <a:lnTo>
                  <a:pt x="854387" y="2566985"/>
                </a:lnTo>
                <a:lnTo>
                  <a:pt x="902304" y="2565010"/>
                </a:lnTo>
                <a:lnTo>
                  <a:pt x="949876" y="2561739"/>
                </a:lnTo>
                <a:lnTo>
                  <a:pt x="997086" y="2557190"/>
                </a:lnTo>
                <a:lnTo>
                  <a:pt x="1043915" y="2551380"/>
                </a:lnTo>
                <a:lnTo>
                  <a:pt x="1090348" y="2544327"/>
                </a:lnTo>
                <a:lnTo>
                  <a:pt x="1136366" y="2536047"/>
                </a:lnTo>
                <a:lnTo>
                  <a:pt x="1181953" y="2526557"/>
                </a:lnTo>
                <a:lnTo>
                  <a:pt x="1227091" y="2515876"/>
                </a:lnTo>
                <a:lnTo>
                  <a:pt x="1271762" y="2504020"/>
                </a:lnTo>
                <a:lnTo>
                  <a:pt x="1315951" y="2491007"/>
                </a:lnTo>
                <a:lnTo>
                  <a:pt x="1359638" y="2476854"/>
                </a:lnTo>
                <a:lnTo>
                  <a:pt x="1402808" y="2461578"/>
                </a:lnTo>
                <a:lnTo>
                  <a:pt x="1445442" y="2445196"/>
                </a:lnTo>
                <a:lnTo>
                  <a:pt x="1487523" y="2427726"/>
                </a:lnTo>
                <a:lnTo>
                  <a:pt x="1529035" y="2409186"/>
                </a:lnTo>
                <a:lnTo>
                  <a:pt x="1569960" y="2389591"/>
                </a:lnTo>
                <a:lnTo>
                  <a:pt x="1610280" y="2368960"/>
                </a:lnTo>
                <a:lnTo>
                  <a:pt x="1649979" y="2347310"/>
                </a:lnTo>
                <a:lnTo>
                  <a:pt x="1689038" y="2324659"/>
                </a:lnTo>
                <a:lnTo>
                  <a:pt x="1727442" y="2301022"/>
                </a:lnTo>
                <a:lnTo>
                  <a:pt x="1765172" y="2276419"/>
                </a:lnTo>
                <a:lnTo>
                  <a:pt x="1802211" y="2250865"/>
                </a:lnTo>
                <a:lnTo>
                  <a:pt x="1838542" y="2224379"/>
                </a:lnTo>
                <a:lnTo>
                  <a:pt x="1874147" y="2196977"/>
                </a:lnTo>
                <a:lnTo>
                  <a:pt x="1909010" y="2168678"/>
                </a:lnTo>
                <a:lnTo>
                  <a:pt x="1943113" y="2139497"/>
                </a:lnTo>
                <a:lnTo>
                  <a:pt x="1976439" y="2109453"/>
                </a:lnTo>
                <a:lnTo>
                  <a:pt x="2008971" y="2078562"/>
                </a:lnTo>
                <a:lnTo>
                  <a:pt x="2040690" y="2046842"/>
                </a:lnTo>
                <a:lnTo>
                  <a:pt x="2071581" y="2014311"/>
                </a:lnTo>
                <a:lnTo>
                  <a:pt x="2101625" y="1980985"/>
                </a:lnTo>
                <a:lnTo>
                  <a:pt x="2130806" y="1946882"/>
                </a:lnTo>
                <a:lnTo>
                  <a:pt x="2159106" y="1912019"/>
                </a:lnTo>
                <a:lnTo>
                  <a:pt x="2186508" y="1876414"/>
                </a:lnTo>
                <a:lnTo>
                  <a:pt x="2212994" y="1840083"/>
                </a:lnTo>
                <a:lnTo>
                  <a:pt x="2238547" y="1803044"/>
                </a:lnTo>
                <a:lnTo>
                  <a:pt x="2263151" y="1765314"/>
                </a:lnTo>
                <a:lnTo>
                  <a:pt x="2286787" y="1726910"/>
                </a:lnTo>
                <a:lnTo>
                  <a:pt x="2309439" y="1687851"/>
                </a:lnTo>
                <a:lnTo>
                  <a:pt x="2331089" y="1648152"/>
                </a:lnTo>
                <a:lnTo>
                  <a:pt x="2351720" y="1607832"/>
                </a:lnTo>
                <a:lnTo>
                  <a:pt x="2371314" y="1566908"/>
                </a:lnTo>
                <a:lnTo>
                  <a:pt x="2389855" y="1525396"/>
                </a:lnTo>
                <a:lnTo>
                  <a:pt x="2407325" y="1483314"/>
                </a:lnTo>
                <a:lnTo>
                  <a:pt x="2423706" y="1440680"/>
                </a:lnTo>
                <a:lnTo>
                  <a:pt x="2438982" y="1397511"/>
                </a:lnTo>
                <a:lnTo>
                  <a:pt x="2453136" y="1353823"/>
                </a:lnTo>
                <a:lnTo>
                  <a:pt x="2466149" y="1309635"/>
                </a:lnTo>
                <a:lnTo>
                  <a:pt x="2478005" y="1264964"/>
                </a:lnTo>
                <a:lnTo>
                  <a:pt x="2488686" y="1219826"/>
                </a:lnTo>
                <a:lnTo>
                  <a:pt x="2498175" y="1174239"/>
                </a:lnTo>
                <a:lnTo>
                  <a:pt x="2506455" y="1128221"/>
                </a:lnTo>
                <a:lnTo>
                  <a:pt x="2513509" y="1081789"/>
                </a:lnTo>
                <a:lnTo>
                  <a:pt x="2519319" y="1034959"/>
                </a:lnTo>
                <a:lnTo>
                  <a:pt x="2523868" y="987750"/>
                </a:lnTo>
                <a:lnTo>
                  <a:pt x="2527139" y="940178"/>
                </a:lnTo>
                <a:lnTo>
                  <a:pt x="2529114" y="892261"/>
                </a:lnTo>
                <a:lnTo>
                  <a:pt x="2529839" y="844016"/>
                </a:lnTo>
                <a:lnTo>
                  <a:pt x="2529114" y="795770"/>
                </a:lnTo>
                <a:lnTo>
                  <a:pt x="2527139" y="747853"/>
                </a:lnTo>
                <a:lnTo>
                  <a:pt x="2523868" y="700281"/>
                </a:lnTo>
                <a:lnTo>
                  <a:pt x="2519319" y="653071"/>
                </a:lnTo>
                <a:lnTo>
                  <a:pt x="2513509" y="606241"/>
                </a:lnTo>
                <a:lnTo>
                  <a:pt x="2506455" y="559808"/>
                </a:lnTo>
                <a:lnTo>
                  <a:pt x="2498175" y="513789"/>
                </a:lnTo>
                <a:lnTo>
                  <a:pt x="2488686" y="468202"/>
                </a:lnTo>
                <a:lnTo>
                  <a:pt x="2478005" y="423064"/>
                </a:lnTo>
                <a:lnTo>
                  <a:pt x="2466149" y="378392"/>
                </a:lnTo>
                <a:lnTo>
                  <a:pt x="2453136" y="334204"/>
                </a:lnTo>
                <a:lnTo>
                  <a:pt x="2438982" y="290516"/>
                </a:lnTo>
                <a:lnTo>
                  <a:pt x="2423706" y="247347"/>
                </a:lnTo>
                <a:lnTo>
                  <a:pt x="2407325" y="204713"/>
                </a:lnTo>
                <a:lnTo>
                  <a:pt x="2389855" y="162631"/>
                </a:lnTo>
                <a:lnTo>
                  <a:pt x="2371314" y="121119"/>
                </a:lnTo>
                <a:lnTo>
                  <a:pt x="2351720" y="80194"/>
                </a:lnTo>
                <a:lnTo>
                  <a:pt x="2331089" y="39874"/>
                </a:lnTo>
                <a:lnTo>
                  <a:pt x="2309337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6558" y="2008918"/>
            <a:ext cx="10775950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5"/>
              </a:spcBef>
            </a:pPr>
            <a:r>
              <a:rPr sz="2400" spc="155" dirty="0">
                <a:solidFill>
                  <a:srgbClr val="FFC33C"/>
                </a:solidFill>
                <a:latin typeface="Georgia"/>
                <a:cs typeface="Georgia"/>
              </a:rPr>
              <a:t>Duygularını</a:t>
            </a:r>
            <a:r>
              <a:rPr sz="2400" spc="200" dirty="0">
                <a:solidFill>
                  <a:srgbClr val="FFC33C"/>
                </a:solidFill>
                <a:latin typeface="Georgia"/>
                <a:cs typeface="Georgia"/>
              </a:rPr>
              <a:t> </a:t>
            </a:r>
            <a:r>
              <a:rPr sz="2400" spc="155" dirty="0">
                <a:solidFill>
                  <a:srgbClr val="FFC33C"/>
                </a:solidFill>
                <a:latin typeface="Georgia"/>
                <a:cs typeface="Georgia"/>
              </a:rPr>
              <a:t>Tanımlamasına</a:t>
            </a:r>
            <a:r>
              <a:rPr sz="2400" spc="200" dirty="0">
                <a:solidFill>
                  <a:srgbClr val="FFC33C"/>
                </a:solidFill>
                <a:latin typeface="Georgia"/>
                <a:cs typeface="Georgia"/>
              </a:rPr>
              <a:t> </a:t>
            </a:r>
            <a:r>
              <a:rPr sz="2400" spc="150" dirty="0">
                <a:solidFill>
                  <a:srgbClr val="FFC33C"/>
                </a:solidFill>
                <a:latin typeface="Georgia"/>
                <a:cs typeface="Georgia"/>
              </a:rPr>
              <a:t>Yardım</a:t>
            </a:r>
            <a:r>
              <a:rPr sz="2400" spc="200" dirty="0">
                <a:solidFill>
                  <a:srgbClr val="FFC33C"/>
                </a:solidFill>
                <a:latin typeface="Georgia"/>
                <a:cs typeface="Georgia"/>
              </a:rPr>
              <a:t> </a:t>
            </a:r>
            <a:r>
              <a:rPr sz="2400" spc="125" dirty="0">
                <a:solidFill>
                  <a:srgbClr val="FFC33C"/>
                </a:solidFill>
                <a:latin typeface="Georgia"/>
                <a:cs typeface="Georgia"/>
              </a:rPr>
              <a:t>Edin</a:t>
            </a:r>
            <a:r>
              <a:rPr sz="2400" spc="125" dirty="0">
                <a:latin typeface="Georgia"/>
                <a:cs typeface="Georgia"/>
              </a:rPr>
              <a:t>:</a:t>
            </a:r>
            <a:r>
              <a:rPr sz="2400" spc="200" dirty="0">
                <a:latin typeface="Georgia"/>
                <a:cs typeface="Georgia"/>
              </a:rPr>
              <a:t> Çocuğunuzun </a:t>
            </a:r>
            <a:r>
              <a:rPr sz="2400" spc="130" dirty="0">
                <a:latin typeface="Georgia"/>
                <a:cs typeface="Georgia"/>
              </a:rPr>
              <a:t>nasıl </a:t>
            </a:r>
            <a:r>
              <a:rPr sz="2400" spc="145" dirty="0">
                <a:latin typeface="Georgia"/>
                <a:cs typeface="Georgia"/>
              </a:rPr>
              <a:t>hissettiğini,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hissettiği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80" dirty="0">
                <a:latin typeface="Georgia"/>
                <a:cs typeface="Georgia"/>
              </a:rPr>
              <a:t>duygunun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200" dirty="0">
                <a:latin typeface="Georgia"/>
                <a:cs typeface="Georgia"/>
              </a:rPr>
              <a:t>ne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70" dirty="0">
                <a:latin typeface="Georgia"/>
                <a:cs typeface="Georgia"/>
              </a:rPr>
              <a:t>olduğunu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anlamasına</a:t>
            </a:r>
            <a:r>
              <a:rPr sz="2400" spc="220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yardımcı </a:t>
            </a:r>
            <a:r>
              <a:rPr sz="2400" spc="130" dirty="0">
                <a:latin typeface="Georgia"/>
                <a:cs typeface="Georgia"/>
              </a:rPr>
              <a:t>olun.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80" dirty="0">
                <a:latin typeface="Georgia"/>
                <a:cs typeface="Georgia"/>
              </a:rPr>
              <a:t>“Nasıl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hissediyorsun?”,</a:t>
            </a:r>
            <a:r>
              <a:rPr sz="2400" spc="220" dirty="0">
                <a:latin typeface="Georgia"/>
                <a:cs typeface="Georgia"/>
              </a:rPr>
              <a:t> </a:t>
            </a:r>
            <a:r>
              <a:rPr sz="2400" spc="204" dirty="0">
                <a:latin typeface="Georgia"/>
                <a:cs typeface="Georgia"/>
              </a:rPr>
              <a:t>“Bu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seni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korkutuyor</a:t>
            </a:r>
            <a:r>
              <a:rPr sz="2400" spc="220" dirty="0">
                <a:latin typeface="Georgia"/>
                <a:cs typeface="Georgia"/>
              </a:rPr>
              <a:t> </a:t>
            </a:r>
            <a:r>
              <a:rPr sz="2400" spc="145" dirty="0">
                <a:latin typeface="Georgia"/>
                <a:cs typeface="Georgia"/>
              </a:rPr>
              <a:t>sanırım.”,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70" dirty="0">
                <a:latin typeface="Georgia"/>
                <a:cs typeface="Georgia"/>
              </a:rPr>
              <a:t>“Canın </a:t>
            </a:r>
            <a:r>
              <a:rPr sz="2400" spc="165" dirty="0">
                <a:latin typeface="Georgia"/>
                <a:cs typeface="Georgia"/>
              </a:rPr>
              <a:t>acıyor,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140" dirty="0">
                <a:latin typeface="Georgia"/>
                <a:cs typeface="Georgia"/>
              </a:rPr>
              <a:t>biliyorum.”,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70" dirty="0">
                <a:latin typeface="Georgia"/>
                <a:cs typeface="Georgia"/>
              </a:rPr>
              <a:t>“Arkadaşın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seninle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70" dirty="0">
                <a:latin typeface="Georgia"/>
                <a:cs typeface="Georgia"/>
              </a:rPr>
              <a:t>oynamadığında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üzgün </a:t>
            </a:r>
            <a:r>
              <a:rPr sz="2400" spc="160" dirty="0">
                <a:latin typeface="Georgia"/>
                <a:cs typeface="Georgia"/>
              </a:rPr>
              <a:t>hissediyorsun.”,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155" dirty="0">
                <a:latin typeface="Georgia"/>
                <a:cs typeface="Georgia"/>
              </a:rPr>
              <a:t>“Ağlayabilirsin,</a:t>
            </a:r>
            <a:r>
              <a:rPr sz="2400" spc="200" dirty="0">
                <a:latin typeface="Georgia"/>
                <a:cs typeface="Georgia"/>
              </a:rPr>
              <a:t> ben </a:t>
            </a:r>
            <a:r>
              <a:rPr sz="2400" spc="175" dirty="0">
                <a:latin typeface="Georgia"/>
                <a:cs typeface="Georgia"/>
              </a:rPr>
              <a:t>buradayım.”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gibi.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Çocuğunuzun </a:t>
            </a:r>
            <a:r>
              <a:rPr sz="2400" spc="155" dirty="0">
                <a:latin typeface="Georgia"/>
                <a:cs typeface="Georgia"/>
              </a:rPr>
              <a:t>duygularını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155" dirty="0">
                <a:latin typeface="Georgia"/>
                <a:cs typeface="Georgia"/>
              </a:rPr>
              <a:t>tanımlamasına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yardımcı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olurken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siz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220" dirty="0">
                <a:latin typeface="Georgia"/>
                <a:cs typeface="Georgia"/>
              </a:rPr>
              <a:t>de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kendi </a:t>
            </a:r>
            <a:r>
              <a:rPr sz="2400" spc="155" dirty="0">
                <a:latin typeface="Georgia"/>
                <a:cs typeface="Georgia"/>
              </a:rPr>
              <a:t>duygularınızı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170" dirty="0">
                <a:latin typeface="Georgia"/>
                <a:cs typeface="Georgia"/>
              </a:rPr>
              <a:t>ona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55" dirty="0">
                <a:latin typeface="Georgia"/>
                <a:cs typeface="Georgia"/>
              </a:rPr>
              <a:t>aktarın.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204" dirty="0">
                <a:latin typeface="Georgia"/>
                <a:cs typeface="Georgia"/>
              </a:rPr>
              <a:t>“Bugün </a:t>
            </a:r>
            <a:r>
              <a:rPr sz="2400" spc="195" dirty="0">
                <a:latin typeface="Georgia"/>
                <a:cs typeface="Georgia"/>
              </a:rPr>
              <a:t>çok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heyecanlıyım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210" dirty="0">
                <a:latin typeface="Georgia"/>
                <a:cs typeface="Georgia"/>
              </a:rPr>
              <a:t>çünkü…”, </a:t>
            </a:r>
            <a:r>
              <a:rPr sz="2400" spc="204" dirty="0">
                <a:latin typeface="Georgia"/>
                <a:cs typeface="Georgia"/>
              </a:rPr>
              <a:t>“Bugün </a:t>
            </a:r>
            <a:r>
              <a:rPr sz="2400" spc="140" dirty="0">
                <a:latin typeface="Georgia"/>
                <a:cs typeface="Georgia"/>
              </a:rPr>
              <a:t>bir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225" dirty="0">
                <a:latin typeface="Georgia"/>
                <a:cs typeface="Georgia"/>
              </a:rPr>
              <a:t>şeye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üzüldüm…”,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“Kızgınım…”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gibi.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85" dirty="0">
                <a:latin typeface="Georgia"/>
                <a:cs typeface="Georgia"/>
              </a:rPr>
              <a:t>Bu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onun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kendi </a:t>
            </a:r>
            <a:r>
              <a:rPr sz="2400" spc="155" dirty="0">
                <a:latin typeface="Georgia"/>
                <a:cs typeface="Georgia"/>
              </a:rPr>
              <a:t>duygularını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fark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ederken,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55" dirty="0">
                <a:latin typeface="Georgia"/>
                <a:cs typeface="Georgia"/>
              </a:rPr>
              <a:t>başkalarının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55" dirty="0">
                <a:latin typeface="Georgia"/>
                <a:cs typeface="Georgia"/>
              </a:rPr>
              <a:t>duygularını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fark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170" dirty="0">
                <a:latin typeface="Georgia"/>
                <a:cs typeface="Georgia"/>
              </a:rPr>
              <a:t>edip</a:t>
            </a:r>
            <a:r>
              <a:rPr sz="2400" spc="210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empati </a:t>
            </a:r>
            <a:r>
              <a:rPr sz="2400" spc="170" dirty="0">
                <a:latin typeface="Georgia"/>
                <a:cs typeface="Georgia"/>
              </a:rPr>
              <a:t>kurmasına</a:t>
            </a:r>
            <a:r>
              <a:rPr sz="2400" spc="200" dirty="0">
                <a:latin typeface="Georgia"/>
                <a:cs typeface="Georgia"/>
              </a:rPr>
              <a:t> da </a:t>
            </a:r>
            <a:r>
              <a:rPr sz="2400" spc="160" dirty="0">
                <a:latin typeface="Georgia"/>
                <a:cs typeface="Georgia"/>
              </a:rPr>
              <a:t>yardımcı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olur.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84556"/>
            <a:ext cx="18288000" cy="4902835"/>
            <a:chOff x="0" y="5384556"/>
            <a:chExt cx="18288000" cy="4902835"/>
          </a:xfrm>
        </p:grpSpPr>
        <p:sp>
          <p:nvSpPr>
            <p:cNvPr id="5" name="object 5"/>
            <p:cNvSpPr/>
            <p:nvPr/>
          </p:nvSpPr>
          <p:spPr>
            <a:xfrm>
              <a:off x="0" y="9260761"/>
              <a:ext cx="18288000" cy="1026794"/>
            </a:xfrm>
            <a:custGeom>
              <a:avLst/>
              <a:gdLst/>
              <a:ahLst/>
              <a:cxnLst/>
              <a:rect l="l" t="t" r="r" b="b"/>
              <a:pathLst>
                <a:path w="18288000" h="1026795">
                  <a:moveTo>
                    <a:pt x="18071136" y="927099"/>
                  </a:moveTo>
                  <a:lnTo>
                    <a:pt x="216843" y="927099"/>
                  </a:lnTo>
                  <a:lnTo>
                    <a:pt x="185169" y="939799"/>
                  </a:lnTo>
                  <a:lnTo>
                    <a:pt x="123401" y="965199"/>
                  </a:lnTo>
                  <a:lnTo>
                    <a:pt x="63756" y="990599"/>
                  </a:lnTo>
                  <a:lnTo>
                    <a:pt x="6253" y="1015999"/>
                  </a:lnTo>
                  <a:lnTo>
                    <a:pt x="0" y="1018880"/>
                  </a:lnTo>
                  <a:lnTo>
                    <a:pt x="0" y="1026238"/>
                  </a:lnTo>
                  <a:lnTo>
                    <a:pt x="18287999" y="1026238"/>
                  </a:lnTo>
                  <a:lnTo>
                    <a:pt x="18287999" y="1018880"/>
                  </a:lnTo>
                  <a:lnTo>
                    <a:pt x="18224221" y="990599"/>
                  </a:lnTo>
                  <a:lnTo>
                    <a:pt x="18164577" y="965199"/>
                  </a:lnTo>
                  <a:lnTo>
                    <a:pt x="18102810" y="939799"/>
                  </a:lnTo>
                  <a:lnTo>
                    <a:pt x="18071136" y="927099"/>
                  </a:lnTo>
                  <a:close/>
                </a:path>
                <a:path w="18288000" h="1026795">
                  <a:moveTo>
                    <a:pt x="17799129" y="838199"/>
                  </a:moveTo>
                  <a:lnTo>
                    <a:pt x="488855" y="838199"/>
                  </a:lnTo>
                  <a:lnTo>
                    <a:pt x="453066" y="850899"/>
                  </a:lnTo>
                  <a:lnTo>
                    <a:pt x="348744" y="888999"/>
                  </a:lnTo>
                  <a:lnTo>
                    <a:pt x="249040" y="927099"/>
                  </a:lnTo>
                  <a:lnTo>
                    <a:pt x="18038940" y="927099"/>
                  </a:lnTo>
                  <a:lnTo>
                    <a:pt x="17939237" y="888999"/>
                  </a:lnTo>
                  <a:lnTo>
                    <a:pt x="17834916" y="850899"/>
                  </a:lnTo>
                  <a:lnTo>
                    <a:pt x="17799129" y="838199"/>
                  </a:lnTo>
                  <a:close/>
                </a:path>
                <a:path w="18288000" h="1026795">
                  <a:moveTo>
                    <a:pt x="17573929" y="774699"/>
                  </a:moveTo>
                  <a:lnTo>
                    <a:pt x="714057" y="774699"/>
                  </a:lnTo>
                  <a:lnTo>
                    <a:pt x="675289" y="787399"/>
                  </a:lnTo>
                  <a:lnTo>
                    <a:pt x="525146" y="838199"/>
                  </a:lnTo>
                  <a:lnTo>
                    <a:pt x="17762838" y="838199"/>
                  </a:lnTo>
                  <a:lnTo>
                    <a:pt x="17612697" y="787399"/>
                  </a:lnTo>
                  <a:lnTo>
                    <a:pt x="17573929" y="774699"/>
                  </a:lnTo>
                  <a:close/>
                </a:path>
                <a:path w="18288000" h="1026795">
                  <a:moveTo>
                    <a:pt x="17331171" y="711199"/>
                  </a:moveTo>
                  <a:lnTo>
                    <a:pt x="956819" y="711199"/>
                  </a:lnTo>
                  <a:lnTo>
                    <a:pt x="753313" y="774699"/>
                  </a:lnTo>
                  <a:lnTo>
                    <a:pt x="17534674" y="774699"/>
                  </a:lnTo>
                  <a:lnTo>
                    <a:pt x="17331171" y="711199"/>
                  </a:lnTo>
                  <a:close/>
                </a:path>
                <a:path w="18288000" h="1026795">
                  <a:moveTo>
                    <a:pt x="17159846" y="673099"/>
                  </a:moveTo>
                  <a:lnTo>
                    <a:pt x="1128146" y="673099"/>
                  </a:lnTo>
                  <a:lnTo>
                    <a:pt x="998949" y="711199"/>
                  </a:lnTo>
                  <a:lnTo>
                    <a:pt x="17289042" y="711199"/>
                  </a:lnTo>
                  <a:lnTo>
                    <a:pt x="17159846" y="673099"/>
                  </a:lnTo>
                  <a:close/>
                </a:path>
                <a:path w="18288000" h="1026795">
                  <a:moveTo>
                    <a:pt x="16935303" y="622299"/>
                  </a:moveTo>
                  <a:lnTo>
                    <a:pt x="1352692" y="622299"/>
                  </a:lnTo>
                  <a:lnTo>
                    <a:pt x="1172141" y="673099"/>
                  </a:lnTo>
                  <a:lnTo>
                    <a:pt x="17115852" y="673099"/>
                  </a:lnTo>
                  <a:lnTo>
                    <a:pt x="16935303" y="622299"/>
                  </a:lnTo>
                  <a:close/>
                </a:path>
                <a:path w="18288000" h="1026795">
                  <a:moveTo>
                    <a:pt x="16747557" y="584199"/>
                  </a:moveTo>
                  <a:lnTo>
                    <a:pt x="1540440" y="584199"/>
                  </a:lnTo>
                  <a:lnTo>
                    <a:pt x="1398960" y="622299"/>
                  </a:lnTo>
                  <a:lnTo>
                    <a:pt x="16889035" y="622299"/>
                  </a:lnTo>
                  <a:lnTo>
                    <a:pt x="16747557" y="584199"/>
                  </a:lnTo>
                  <a:close/>
                </a:path>
                <a:path w="18288000" h="1026795">
                  <a:moveTo>
                    <a:pt x="16552775" y="546099"/>
                  </a:moveTo>
                  <a:lnTo>
                    <a:pt x="1735225" y="546099"/>
                  </a:lnTo>
                  <a:lnTo>
                    <a:pt x="1588483" y="584199"/>
                  </a:lnTo>
                  <a:lnTo>
                    <a:pt x="16699515" y="584199"/>
                  </a:lnTo>
                  <a:lnTo>
                    <a:pt x="16552775" y="546099"/>
                  </a:lnTo>
                  <a:close/>
                </a:path>
                <a:path w="18288000" h="1026795">
                  <a:moveTo>
                    <a:pt x="16402168" y="520699"/>
                  </a:moveTo>
                  <a:lnTo>
                    <a:pt x="1885833" y="520699"/>
                  </a:lnTo>
                  <a:lnTo>
                    <a:pt x="1785001" y="546099"/>
                  </a:lnTo>
                  <a:lnTo>
                    <a:pt x="16502999" y="546099"/>
                  </a:lnTo>
                  <a:lnTo>
                    <a:pt x="16402168" y="520699"/>
                  </a:lnTo>
                  <a:close/>
                </a:path>
                <a:path w="18288000" h="1026795">
                  <a:moveTo>
                    <a:pt x="16195463" y="482599"/>
                  </a:moveTo>
                  <a:lnTo>
                    <a:pt x="2092540" y="482599"/>
                  </a:lnTo>
                  <a:lnTo>
                    <a:pt x="1936883" y="520699"/>
                  </a:lnTo>
                  <a:lnTo>
                    <a:pt x="16351119" y="520699"/>
                  </a:lnTo>
                  <a:lnTo>
                    <a:pt x="16195463" y="482599"/>
                  </a:lnTo>
                  <a:close/>
                </a:path>
                <a:path w="18288000" h="1026795">
                  <a:moveTo>
                    <a:pt x="16036100" y="457199"/>
                  </a:moveTo>
                  <a:lnTo>
                    <a:pt x="2251905" y="457199"/>
                  </a:lnTo>
                  <a:lnTo>
                    <a:pt x="2145253" y="482599"/>
                  </a:lnTo>
                  <a:lnTo>
                    <a:pt x="16142751" y="482599"/>
                  </a:lnTo>
                  <a:lnTo>
                    <a:pt x="16036100" y="457199"/>
                  </a:lnTo>
                  <a:close/>
                </a:path>
                <a:path w="18288000" h="1026795">
                  <a:moveTo>
                    <a:pt x="15873098" y="431799"/>
                  </a:moveTo>
                  <a:lnTo>
                    <a:pt x="2414908" y="431799"/>
                  </a:lnTo>
                  <a:lnTo>
                    <a:pt x="2305838" y="457199"/>
                  </a:lnTo>
                  <a:lnTo>
                    <a:pt x="15982167" y="457199"/>
                  </a:lnTo>
                  <a:lnTo>
                    <a:pt x="15873098" y="431799"/>
                  </a:lnTo>
                  <a:close/>
                </a:path>
                <a:path w="18288000" h="1026795">
                  <a:moveTo>
                    <a:pt x="15706525" y="406399"/>
                  </a:moveTo>
                  <a:lnTo>
                    <a:pt x="2581483" y="406399"/>
                  </a:lnTo>
                  <a:lnTo>
                    <a:pt x="2470040" y="431799"/>
                  </a:lnTo>
                  <a:lnTo>
                    <a:pt x="15817967" y="431799"/>
                  </a:lnTo>
                  <a:lnTo>
                    <a:pt x="15706525" y="406399"/>
                  </a:lnTo>
                  <a:close/>
                </a:path>
                <a:path w="18288000" h="1026795">
                  <a:moveTo>
                    <a:pt x="15593526" y="393699"/>
                  </a:moveTo>
                  <a:lnTo>
                    <a:pt x="2694482" y="393699"/>
                  </a:lnTo>
                  <a:lnTo>
                    <a:pt x="2637789" y="406399"/>
                  </a:lnTo>
                  <a:lnTo>
                    <a:pt x="15650219" y="406399"/>
                  </a:lnTo>
                  <a:lnTo>
                    <a:pt x="15593526" y="393699"/>
                  </a:lnTo>
                  <a:close/>
                </a:path>
                <a:path w="18288000" h="1026795">
                  <a:moveTo>
                    <a:pt x="15421154" y="368299"/>
                  </a:moveTo>
                  <a:lnTo>
                    <a:pt x="2866856" y="368299"/>
                  </a:lnTo>
                  <a:lnTo>
                    <a:pt x="2751559" y="393699"/>
                  </a:lnTo>
                  <a:lnTo>
                    <a:pt x="15536449" y="393699"/>
                  </a:lnTo>
                  <a:lnTo>
                    <a:pt x="15421154" y="368299"/>
                  </a:lnTo>
                  <a:close/>
                </a:path>
                <a:path w="18288000" h="1026795">
                  <a:moveTo>
                    <a:pt x="15245392" y="342899"/>
                  </a:moveTo>
                  <a:lnTo>
                    <a:pt x="3042619" y="342899"/>
                  </a:lnTo>
                  <a:lnTo>
                    <a:pt x="2925071" y="368299"/>
                  </a:lnTo>
                  <a:lnTo>
                    <a:pt x="15362940" y="368299"/>
                  </a:lnTo>
                  <a:lnTo>
                    <a:pt x="15245392" y="342899"/>
                  </a:lnTo>
                  <a:close/>
                </a:path>
                <a:path w="18288000" h="1026795">
                  <a:moveTo>
                    <a:pt x="15126369" y="330199"/>
                  </a:moveTo>
                  <a:lnTo>
                    <a:pt x="3161643" y="330199"/>
                  </a:lnTo>
                  <a:lnTo>
                    <a:pt x="3101948" y="342899"/>
                  </a:lnTo>
                  <a:lnTo>
                    <a:pt x="15186064" y="342899"/>
                  </a:lnTo>
                  <a:lnTo>
                    <a:pt x="15126369" y="330199"/>
                  </a:lnTo>
                  <a:close/>
                </a:path>
                <a:path w="18288000" h="1026795">
                  <a:moveTo>
                    <a:pt x="15005890" y="317499"/>
                  </a:moveTo>
                  <a:lnTo>
                    <a:pt x="3282123" y="317499"/>
                  </a:lnTo>
                  <a:lnTo>
                    <a:pt x="3221702" y="330199"/>
                  </a:lnTo>
                  <a:lnTo>
                    <a:pt x="15066310" y="330199"/>
                  </a:lnTo>
                  <a:lnTo>
                    <a:pt x="15005890" y="317499"/>
                  </a:lnTo>
                  <a:close/>
                </a:path>
                <a:path w="18288000" h="1026795">
                  <a:moveTo>
                    <a:pt x="14822486" y="292099"/>
                  </a:moveTo>
                  <a:lnTo>
                    <a:pt x="3465527" y="292099"/>
                  </a:lnTo>
                  <a:lnTo>
                    <a:pt x="3342902" y="317499"/>
                  </a:lnTo>
                  <a:lnTo>
                    <a:pt x="14945111" y="317499"/>
                  </a:lnTo>
                  <a:lnTo>
                    <a:pt x="14822486" y="292099"/>
                  </a:lnTo>
                  <a:close/>
                </a:path>
                <a:path w="18288000" h="1026795">
                  <a:moveTo>
                    <a:pt x="14698457" y="279399"/>
                  </a:moveTo>
                  <a:lnTo>
                    <a:pt x="3589557" y="279399"/>
                  </a:lnTo>
                  <a:lnTo>
                    <a:pt x="3527368" y="292099"/>
                  </a:lnTo>
                  <a:lnTo>
                    <a:pt x="14760646" y="292099"/>
                  </a:lnTo>
                  <a:lnTo>
                    <a:pt x="14698457" y="279399"/>
                  </a:lnTo>
                  <a:close/>
                </a:path>
                <a:path w="18288000" h="1026795">
                  <a:moveTo>
                    <a:pt x="14573043" y="266699"/>
                  </a:moveTo>
                  <a:lnTo>
                    <a:pt x="3714972" y="266699"/>
                  </a:lnTo>
                  <a:lnTo>
                    <a:pt x="3652093" y="279399"/>
                  </a:lnTo>
                  <a:lnTo>
                    <a:pt x="14635922" y="279399"/>
                  </a:lnTo>
                  <a:lnTo>
                    <a:pt x="14573043" y="266699"/>
                  </a:lnTo>
                  <a:close/>
                </a:path>
                <a:path w="18288000" h="1026795">
                  <a:moveTo>
                    <a:pt x="14446264" y="253999"/>
                  </a:moveTo>
                  <a:lnTo>
                    <a:pt x="3841752" y="253999"/>
                  </a:lnTo>
                  <a:lnTo>
                    <a:pt x="3778193" y="266699"/>
                  </a:lnTo>
                  <a:lnTo>
                    <a:pt x="14509823" y="266699"/>
                  </a:lnTo>
                  <a:lnTo>
                    <a:pt x="14446264" y="253999"/>
                  </a:lnTo>
                  <a:close/>
                </a:path>
                <a:path w="18288000" h="1026795">
                  <a:moveTo>
                    <a:pt x="14318141" y="241299"/>
                  </a:moveTo>
                  <a:lnTo>
                    <a:pt x="3969875" y="241299"/>
                  </a:lnTo>
                  <a:lnTo>
                    <a:pt x="3905647" y="253999"/>
                  </a:lnTo>
                  <a:lnTo>
                    <a:pt x="14382369" y="253999"/>
                  </a:lnTo>
                  <a:lnTo>
                    <a:pt x="14318141" y="241299"/>
                  </a:lnTo>
                  <a:close/>
                </a:path>
                <a:path w="18288000" h="1026795">
                  <a:moveTo>
                    <a:pt x="14188693" y="228599"/>
                  </a:moveTo>
                  <a:lnTo>
                    <a:pt x="4099323" y="228599"/>
                  </a:lnTo>
                  <a:lnTo>
                    <a:pt x="4034435" y="241299"/>
                  </a:lnTo>
                  <a:lnTo>
                    <a:pt x="14253581" y="241299"/>
                  </a:lnTo>
                  <a:lnTo>
                    <a:pt x="14188693" y="228599"/>
                  </a:lnTo>
                  <a:close/>
                </a:path>
                <a:path w="18288000" h="1026795">
                  <a:moveTo>
                    <a:pt x="14057942" y="215899"/>
                  </a:moveTo>
                  <a:lnTo>
                    <a:pt x="4230075" y="215899"/>
                  </a:lnTo>
                  <a:lnTo>
                    <a:pt x="4164537" y="228599"/>
                  </a:lnTo>
                  <a:lnTo>
                    <a:pt x="14123480" y="228599"/>
                  </a:lnTo>
                  <a:lnTo>
                    <a:pt x="14057942" y="215899"/>
                  </a:lnTo>
                  <a:close/>
                </a:path>
                <a:path w="18288000" h="1026795">
                  <a:moveTo>
                    <a:pt x="13925907" y="203199"/>
                  </a:moveTo>
                  <a:lnTo>
                    <a:pt x="4362110" y="203199"/>
                  </a:lnTo>
                  <a:lnTo>
                    <a:pt x="4295934" y="215899"/>
                  </a:lnTo>
                  <a:lnTo>
                    <a:pt x="13992084" y="215899"/>
                  </a:lnTo>
                  <a:lnTo>
                    <a:pt x="13925907" y="203199"/>
                  </a:lnTo>
                  <a:close/>
                </a:path>
                <a:path w="18288000" h="1026795">
                  <a:moveTo>
                    <a:pt x="13792609" y="190499"/>
                  </a:moveTo>
                  <a:lnTo>
                    <a:pt x="4495409" y="190499"/>
                  </a:lnTo>
                  <a:lnTo>
                    <a:pt x="4428603" y="203199"/>
                  </a:lnTo>
                  <a:lnTo>
                    <a:pt x="13859415" y="203199"/>
                  </a:lnTo>
                  <a:lnTo>
                    <a:pt x="13792609" y="190499"/>
                  </a:lnTo>
                  <a:close/>
                </a:path>
                <a:path w="18288000" h="1026795">
                  <a:moveTo>
                    <a:pt x="13658067" y="177799"/>
                  </a:moveTo>
                  <a:lnTo>
                    <a:pt x="4629951" y="177799"/>
                  </a:lnTo>
                  <a:lnTo>
                    <a:pt x="4562526" y="190499"/>
                  </a:lnTo>
                  <a:lnTo>
                    <a:pt x="13725492" y="190499"/>
                  </a:lnTo>
                  <a:lnTo>
                    <a:pt x="13658067" y="177799"/>
                  </a:lnTo>
                  <a:close/>
                </a:path>
                <a:path w="18288000" h="1026795">
                  <a:moveTo>
                    <a:pt x="13522302" y="165099"/>
                  </a:moveTo>
                  <a:lnTo>
                    <a:pt x="4765716" y="165099"/>
                  </a:lnTo>
                  <a:lnTo>
                    <a:pt x="4697682" y="177799"/>
                  </a:lnTo>
                  <a:lnTo>
                    <a:pt x="13590336" y="177799"/>
                  </a:lnTo>
                  <a:lnTo>
                    <a:pt x="13522302" y="165099"/>
                  </a:lnTo>
                  <a:close/>
                </a:path>
                <a:path w="18288000" h="1026795">
                  <a:moveTo>
                    <a:pt x="13316406" y="152399"/>
                  </a:moveTo>
                  <a:lnTo>
                    <a:pt x="4971613" y="152399"/>
                  </a:lnTo>
                  <a:lnTo>
                    <a:pt x="4902684" y="165099"/>
                  </a:lnTo>
                  <a:lnTo>
                    <a:pt x="13385335" y="165099"/>
                  </a:lnTo>
                  <a:lnTo>
                    <a:pt x="13316406" y="152399"/>
                  </a:lnTo>
                  <a:close/>
                </a:path>
                <a:path w="18288000" h="1026795">
                  <a:moveTo>
                    <a:pt x="13177672" y="139699"/>
                  </a:moveTo>
                  <a:lnTo>
                    <a:pt x="5110347" y="139699"/>
                  </a:lnTo>
                  <a:lnTo>
                    <a:pt x="5040835" y="152399"/>
                  </a:lnTo>
                  <a:lnTo>
                    <a:pt x="13247184" y="152399"/>
                  </a:lnTo>
                  <a:lnTo>
                    <a:pt x="13177672" y="139699"/>
                  </a:lnTo>
                  <a:close/>
                </a:path>
                <a:path w="18288000" h="1026795">
                  <a:moveTo>
                    <a:pt x="12967417" y="126999"/>
                  </a:moveTo>
                  <a:lnTo>
                    <a:pt x="5320602" y="126999"/>
                  </a:lnTo>
                  <a:lnTo>
                    <a:pt x="5250233" y="139699"/>
                  </a:lnTo>
                  <a:lnTo>
                    <a:pt x="13037786" y="139699"/>
                  </a:lnTo>
                  <a:lnTo>
                    <a:pt x="12967417" y="126999"/>
                  </a:lnTo>
                  <a:close/>
                </a:path>
                <a:path w="18288000" h="1026795">
                  <a:moveTo>
                    <a:pt x="12825841" y="114299"/>
                  </a:moveTo>
                  <a:lnTo>
                    <a:pt x="5462179" y="114299"/>
                  </a:lnTo>
                  <a:lnTo>
                    <a:pt x="5391251" y="126999"/>
                  </a:lnTo>
                  <a:lnTo>
                    <a:pt x="12896768" y="126999"/>
                  </a:lnTo>
                  <a:lnTo>
                    <a:pt x="12825841" y="114299"/>
                  </a:lnTo>
                  <a:close/>
                </a:path>
                <a:path w="18288000" h="1026795">
                  <a:moveTo>
                    <a:pt x="12611416" y="101599"/>
                  </a:moveTo>
                  <a:lnTo>
                    <a:pt x="5676603" y="101599"/>
                  </a:lnTo>
                  <a:lnTo>
                    <a:pt x="5604857" y="114299"/>
                  </a:lnTo>
                  <a:lnTo>
                    <a:pt x="12683162" y="114299"/>
                  </a:lnTo>
                  <a:lnTo>
                    <a:pt x="12611416" y="101599"/>
                  </a:lnTo>
                  <a:close/>
                </a:path>
                <a:path w="18288000" h="1026795">
                  <a:moveTo>
                    <a:pt x="12394581" y="88899"/>
                  </a:moveTo>
                  <a:lnTo>
                    <a:pt x="5893438" y="88899"/>
                  </a:lnTo>
                  <a:lnTo>
                    <a:pt x="5820896" y="101599"/>
                  </a:lnTo>
                  <a:lnTo>
                    <a:pt x="12467123" y="101599"/>
                  </a:lnTo>
                  <a:lnTo>
                    <a:pt x="12394581" y="88899"/>
                  </a:lnTo>
                  <a:close/>
                </a:path>
                <a:path w="18288000" h="1026795">
                  <a:moveTo>
                    <a:pt x="12175404" y="76199"/>
                  </a:moveTo>
                  <a:lnTo>
                    <a:pt x="6112615" y="76199"/>
                  </a:lnTo>
                  <a:lnTo>
                    <a:pt x="6039300" y="88899"/>
                  </a:lnTo>
                  <a:lnTo>
                    <a:pt x="12248719" y="88899"/>
                  </a:lnTo>
                  <a:lnTo>
                    <a:pt x="12175404" y="76199"/>
                  </a:lnTo>
                  <a:close/>
                </a:path>
                <a:path w="18288000" h="1026795">
                  <a:moveTo>
                    <a:pt x="11879642" y="63499"/>
                  </a:moveTo>
                  <a:lnTo>
                    <a:pt x="6408376" y="63499"/>
                  </a:lnTo>
                  <a:lnTo>
                    <a:pt x="6334066" y="76199"/>
                  </a:lnTo>
                  <a:lnTo>
                    <a:pt x="11953953" y="76199"/>
                  </a:lnTo>
                  <a:lnTo>
                    <a:pt x="11879642" y="63499"/>
                  </a:lnTo>
                  <a:close/>
                </a:path>
                <a:path w="18288000" h="1026795">
                  <a:moveTo>
                    <a:pt x="11655265" y="50799"/>
                  </a:moveTo>
                  <a:lnTo>
                    <a:pt x="6632753" y="50799"/>
                  </a:lnTo>
                  <a:lnTo>
                    <a:pt x="6557722" y="63499"/>
                  </a:lnTo>
                  <a:lnTo>
                    <a:pt x="11730295" y="63499"/>
                  </a:lnTo>
                  <a:lnTo>
                    <a:pt x="11655265" y="50799"/>
                  </a:lnTo>
                  <a:close/>
                </a:path>
                <a:path w="18288000" h="1026795">
                  <a:moveTo>
                    <a:pt x="11352817" y="38099"/>
                  </a:moveTo>
                  <a:lnTo>
                    <a:pt x="6935199" y="38099"/>
                  </a:lnTo>
                  <a:lnTo>
                    <a:pt x="6859244" y="50799"/>
                  </a:lnTo>
                  <a:lnTo>
                    <a:pt x="11428772" y="50799"/>
                  </a:lnTo>
                  <a:lnTo>
                    <a:pt x="11352817" y="38099"/>
                  </a:lnTo>
                  <a:close/>
                </a:path>
                <a:path w="18288000" h="1026795">
                  <a:moveTo>
                    <a:pt x="10969716" y="25399"/>
                  </a:moveTo>
                  <a:lnTo>
                    <a:pt x="7318298" y="25399"/>
                  </a:lnTo>
                  <a:lnTo>
                    <a:pt x="7241243" y="38099"/>
                  </a:lnTo>
                  <a:lnTo>
                    <a:pt x="11046771" y="38099"/>
                  </a:lnTo>
                  <a:lnTo>
                    <a:pt x="10969716" y="25399"/>
                  </a:lnTo>
                  <a:close/>
                </a:path>
                <a:path w="18288000" h="1026795">
                  <a:moveTo>
                    <a:pt x="10503020" y="12699"/>
                  </a:moveTo>
                  <a:lnTo>
                    <a:pt x="7784991" y="12699"/>
                  </a:lnTo>
                  <a:lnTo>
                    <a:pt x="7706701" y="25399"/>
                  </a:lnTo>
                  <a:lnTo>
                    <a:pt x="10581310" y="25399"/>
                  </a:lnTo>
                  <a:lnTo>
                    <a:pt x="10503020" y="12699"/>
                  </a:lnTo>
                  <a:close/>
                </a:path>
                <a:path w="18288000" h="1026795">
                  <a:moveTo>
                    <a:pt x="9629378" y="0"/>
                  </a:moveTo>
                  <a:lnTo>
                    <a:pt x="8658625" y="0"/>
                  </a:lnTo>
                  <a:lnTo>
                    <a:pt x="8578307" y="12699"/>
                  </a:lnTo>
                  <a:lnTo>
                    <a:pt x="9709697" y="12699"/>
                  </a:lnTo>
                  <a:lnTo>
                    <a:pt x="9629378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2335" y="5482568"/>
              <a:ext cx="1426210" cy="1818005"/>
            </a:xfrm>
            <a:custGeom>
              <a:avLst/>
              <a:gdLst/>
              <a:ahLst/>
              <a:cxnLst/>
              <a:rect l="l" t="t" r="r" b="b"/>
              <a:pathLst>
                <a:path w="1426210" h="1818004">
                  <a:moveTo>
                    <a:pt x="904064" y="0"/>
                  </a:moveTo>
                  <a:lnTo>
                    <a:pt x="694152" y="63203"/>
                  </a:lnTo>
                  <a:lnTo>
                    <a:pt x="519769" y="162165"/>
                  </a:lnTo>
                  <a:lnTo>
                    <a:pt x="420466" y="285305"/>
                  </a:lnTo>
                  <a:lnTo>
                    <a:pt x="359184" y="513761"/>
                  </a:lnTo>
                  <a:lnTo>
                    <a:pt x="298865" y="928670"/>
                  </a:lnTo>
                  <a:lnTo>
                    <a:pt x="250957" y="973346"/>
                  </a:lnTo>
                  <a:lnTo>
                    <a:pt x="146206" y="1072150"/>
                  </a:lnTo>
                  <a:lnTo>
                    <a:pt x="43068" y="1172241"/>
                  </a:lnTo>
                  <a:lnTo>
                    <a:pt x="0" y="1220783"/>
                  </a:lnTo>
                  <a:lnTo>
                    <a:pt x="358669" y="1817581"/>
                  </a:lnTo>
                  <a:lnTo>
                    <a:pt x="427701" y="1692454"/>
                  </a:lnTo>
                  <a:lnTo>
                    <a:pt x="492826" y="1593090"/>
                  </a:lnTo>
                  <a:lnTo>
                    <a:pt x="591945" y="1467598"/>
                  </a:lnTo>
                  <a:lnTo>
                    <a:pt x="762961" y="1264090"/>
                  </a:lnTo>
                  <a:lnTo>
                    <a:pt x="993504" y="1348938"/>
                  </a:lnTo>
                  <a:lnTo>
                    <a:pt x="1060595" y="1367726"/>
                  </a:lnTo>
                  <a:lnTo>
                    <a:pt x="1106753" y="1343319"/>
                  </a:lnTo>
                  <a:lnTo>
                    <a:pt x="1153392" y="1248111"/>
                  </a:lnTo>
                  <a:lnTo>
                    <a:pt x="1221926" y="1054502"/>
                  </a:lnTo>
                  <a:lnTo>
                    <a:pt x="1293430" y="1079231"/>
                  </a:lnTo>
                  <a:lnTo>
                    <a:pt x="1331568" y="1081983"/>
                  </a:lnTo>
                  <a:lnTo>
                    <a:pt x="1349214" y="1057814"/>
                  </a:lnTo>
                  <a:lnTo>
                    <a:pt x="1359239" y="1001784"/>
                  </a:lnTo>
                  <a:lnTo>
                    <a:pt x="1349266" y="977821"/>
                  </a:lnTo>
                  <a:lnTo>
                    <a:pt x="1334104" y="902138"/>
                  </a:lnTo>
                  <a:lnTo>
                    <a:pt x="1335884" y="769046"/>
                  </a:lnTo>
                  <a:lnTo>
                    <a:pt x="1376739" y="572854"/>
                  </a:lnTo>
                  <a:lnTo>
                    <a:pt x="1425271" y="392741"/>
                  </a:lnTo>
                  <a:lnTo>
                    <a:pt x="1426187" y="280192"/>
                  </a:lnTo>
                  <a:lnTo>
                    <a:pt x="1365752" y="187945"/>
                  </a:lnTo>
                  <a:lnTo>
                    <a:pt x="1230232" y="68740"/>
                  </a:lnTo>
                  <a:lnTo>
                    <a:pt x="1188519" y="46519"/>
                  </a:lnTo>
                  <a:lnTo>
                    <a:pt x="1074325" y="9022"/>
                  </a:lnTo>
                  <a:lnTo>
                    <a:pt x="904064" y="0"/>
                  </a:lnTo>
                  <a:close/>
                </a:path>
              </a:pathLst>
            </a:custGeom>
            <a:solidFill>
              <a:srgbClr val="F89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2093" y="5384556"/>
              <a:ext cx="1131570" cy="1019810"/>
            </a:xfrm>
            <a:custGeom>
              <a:avLst/>
              <a:gdLst/>
              <a:ahLst/>
              <a:cxnLst/>
              <a:rect l="l" t="t" r="r" b="b"/>
              <a:pathLst>
                <a:path w="1131570" h="1019810">
                  <a:moveTo>
                    <a:pt x="449923" y="0"/>
                  </a:moveTo>
                  <a:lnTo>
                    <a:pt x="405896" y="1618"/>
                  </a:lnTo>
                  <a:lnTo>
                    <a:pt x="363824" y="5100"/>
                  </a:lnTo>
                  <a:lnTo>
                    <a:pt x="324102" y="10485"/>
                  </a:lnTo>
                  <a:lnTo>
                    <a:pt x="253295" y="27124"/>
                  </a:lnTo>
                  <a:lnTo>
                    <a:pt x="196643" y="51856"/>
                  </a:lnTo>
                  <a:lnTo>
                    <a:pt x="157311" y="85003"/>
                  </a:lnTo>
                  <a:lnTo>
                    <a:pt x="129179" y="125205"/>
                  </a:lnTo>
                  <a:lnTo>
                    <a:pt x="103426" y="170921"/>
                  </a:lnTo>
                  <a:lnTo>
                    <a:pt x="80194" y="220913"/>
                  </a:lnTo>
                  <a:lnTo>
                    <a:pt x="59624" y="273944"/>
                  </a:lnTo>
                  <a:lnTo>
                    <a:pt x="41856" y="328777"/>
                  </a:lnTo>
                  <a:lnTo>
                    <a:pt x="27033" y="384175"/>
                  </a:lnTo>
                  <a:lnTo>
                    <a:pt x="15294" y="438900"/>
                  </a:lnTo>
                  <a:lnTo>
                    <a:pt x="6782" y="491716"/>
                  </a:lnTo>
                  <a:lnTo>
                    <a:pt x="1637" y="541384"/>
                  </a:lnTo>
                  <a:lnTo>
                    <a:pt x="0" y="586669"/>
                  </a:lnTo>
                  <a:lnTo>
                    <a:pt x="2012" y="626332"/>
                  </a:lnTo>
                  <a:lnTo>
                    <a:pt x="7814" y="659137"/>
                  </a:lnTo>
                  <a:lnTo>
                    <a:pt x="17548" y="683846"/>
                  </a:lnTo>
                  <a:lnTo>
                    <a:pt x="52617" y="793541"/>
                  </a:lnTo>
                  <a:lnTo>
                    <a:pt x="53110" y="902563"/>
                  </a:lnTo>
                  <a:lnTo>
                    <a:pt x="38860" y="986142"/>
                  </a:lnTo>
                  <a:lnTo>
                    <a:pt x="29702" y="1019507"/>
                  </a:lnTo>
                  <a:lnTo>
                    <a:pt x="107602" y="998089"/>
                  </a:lnTo>
                  <a:lnTo>
                    <a:pt x="167491" y="917116"/>
                  </a:lnTo>
                  <a:lnTo>
                    <a:pt x="205938" y="829633"/>
                  </a:lnTo>
                  <a:lnTo>
                    <a:pt x="219516" y="788684"/>
                  </a:lnTo>
                  <a:lnTo>
                    <a:pt x="176719" y="675766"/>
                  </a:lnTo>
                  <a:lnTo>
                    <a:pt x="168795" y="615382"/>
                  </a:lnTo>
                  <a:lnTo>
                    <a:pt x="201453" y="587061"/>
                  </a:lnTo>
                  <a:lnTo>
                    <a:pt x="280400" y="570333"/>
                  </a:lnTo>
                  <a:lnTo>
                    <a:pt x="385943" y="595238"/>
                  </a:lnTo>
                  <a:lnTo>
                    <a:pt x="431424" y="659501"/>
                  </a:lnTo>
                  <a:lnTo>
                    <a:pt x="440997" y="725586"/>
                  </a:lnTo>
                  <a:lnTo>
                    <a:pt x="438820" y="755956"/>
                  </a:lnTo>
                  <a:lnTo>
                    <a:pt x="474883" y="703286"/>
                  </a:lnTo>
                  <a:lnTo>
                    <a:pt x="505774" y="671635"/>
                  </a:lnTo>
                  <a:lnTo>
                    <a:pt x="548476" y="648318"/>
                  </a:lnTo>
                  <a:lnTo>
                    <a:pt x="619972" y="620650"/>
                  </a:lnTo>
                  <a:lnTo>
                    <a:pt x="846051" y="523546"/>
                  </a:lnTo>
                  <a:lnTo>
                    <a:pt x="998510" y="438210"/>
                  </a:lnTo>
                  <a:lnTo>
                    <a:pt x="1084639" y="377547"/>
                  </a:lnTo>
                  <a:lnTo>
                    <a:pt x="1124865" y="325248"/>
                  </a:lnTo>
                  <a:lnTo>
                    <a:pt x="1131267" y="269807"/>
                  </a:lnTo>
                  <a:lnTo>
                    <a:pt x="1125325" y="243656"/>
                  </a:lnTo>
                  <a:lnTo>
                    <a:pt x="1097132" y="194697"/>
                  </a:lnTo>
                  <a:lnTo>
                    <a:pt x="1049836" y="150460"/>
                  </a:lnTo>
                  <a:lnTo>
                    <a:pt x="986604" y="111267"/>
                  </a:lnTo>
                  <a:lnTo>
                    <a:pt x="950001" y="93662"/>
                  </a:lnTo>
                  <a:lnTo>
                    <a:pt x="910602" y="77438"/>
                  </a:lnTo>
                  <a:lnTo>
                    <a:pt x="868803" y="62636"/>
                  </a:lnTo>
                  <a:lnTo>
                    <a:pt x="825000" y="49295"/>
                  </a:lnTo>
                  <a:lnTo>
                    <a:pt x="779588" y="37456"/>
                  </a:lnTo>
                  <a:lnTo>
                    <a:pt x="732963" y="27158"/>
                  </a:lnTo>
                  <a:lnTo>
                    <a:pt x="685522" y="18443"/>
                  </a:lnTo>
                  <a:lnTo>
                    <a:pt x="637660" y="11350"/>
                  </a:lnTo>
                  <a:lnTo>
                    <a:pt x="589773" y="5919"/>
                  </a:lnTo>
                  <a:lnTo>
                    <a:pt x="542257" y="2190"/>
                  </a:lnTo>
                  <a:lnTo>
                    <a:pt x="495508" y="203"/>
                  </a:lnTo>
                  <a:lnTo>
                    <a:pt x="449923" y="0"/>
                  </a:lnTo>
                  <a:close/>
                </a:path>
              </a:pathLst>
            </a:custGeom>
            <a:solidFill>
              <a:srgbClr val="4D3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142" y="5867196"/>
              <a:ext cx="1636395" cy="1715770"/>
            </a:xfrm>
            <a:custGeom>
              <a:avLst/>
              <a:gdLst/>
              <a:ahLst/>
              <a:cxnLst/>
              <a:rect l="l" t="t" r="r" b="b"/>
              <a:pathLst>
                <a:path w="1636395" h="1715770">
                  <a:moveTo>
                    <a:pt x="728838" y="0"/>
                  </a:moveTo>
                  <a:lnTo>
                    <a:pt x="59409" y="147993"/>
                  </a:lnTo>
                  <a:lnTo>
                    <a:pt x="12944" y="231727"/>
                  </a:lnTo>
                  <a:lnTo>
                    <a:pt x="0" y="294466"/>
                  </a:lnTo>
                  <a:lnTo>
                    <a:pt x="22867" y="367558"/>
                  </a:lnTo>
                  <a:lnTo>
                    <a:pt x="83836" y="482346"/>
                  </a:lnTo>
                  <a:lnTo>
                    <a:pt x="123874" y="586929"/>
                  </a:lnTo>
                  <a:lnTo>
                    <a:pt x="120273" y="676482"/>
                  </a:lnTo>
                  <a:lnTo>
                    <a:pt x="99040" y="739012"/>
                  </a:lnTo>
                  <a:lnTo>
                    <a:pt x="86183" y="762520"/>
                  </a:lnTo>
                  <a:lnTo>
                    <a:pt x="118268" y="798108"/>
                  </a:lnTo>
                  <a:lnTo>
                    <a:pt x="142052" y="813385"/>
                  </a:lnTo>
                  <a:lnTo>
                    <a:pt x="169317" y="811425"/>
                  </a:lnTo>
                  <a:lnTo>
                    <a:pt x="211843" y="795299"/>
                  </a:lnTo>
                  <a:lnTo>
                    <a:pt x="266543" y="864614"/>
                  </a:lnTo>
                  <a:lnTo>
                    <a:pt x="318638" y="920810"/>
                  </a:lnTo>
                  <a:lnTo>
                    <a:pt x="368018" y="965065"/>
                  </a:lnTo>
                  <a:lnTo>
                    <a:pt x="414573" y="998558"/>
                  </a:lnTo>
                  <a:lnTo>
                    <a:pt x="458194" y="1022465"/>
                  </a:lnTo>
                  <a:lnTo>
                    <a:pt x="498770" y="1037964"/>
                  </a:lnTo>
                  <a:lnTo>
                    <a:pt x="536192" y="1046235"/>
                  </a:lnTo>
                  <a:lnTo>
                    <a:pt x="570349" y="1048454"/>
                  </a:lnTo>
                  <a:lnTo>
                    <a:pt x="601133" y="1045799"/>
                  </a:lnTo>
                  <a:lnTo>
                    <a:pt x="652138" y="1030582"/>
                  </a:lnTo>
                  <a:lnTo>
                    <a:pt x="688329" y="1010006"/>
                  </a:lnTo>
                  <a:lnTo>
                    <a:pt x="712914" y="989709"/>
                  </a:lnTo>
                  <a:lnTo>
                    <a:pt x="712749" y="990473"/>
                  </a:lnTo>
                  <a:lnTo>
                    <a:pt x="714693" y="1002128"/>
                  </a:lnTo>
                  <a:lnTo>
                    <a:pt x="727491" y="1023415"/>
                  </a:lnTo>
                  <a:lnTo>
                    <a:pt x="748530" y="1053224"/>
                  </a:lnTo>
                  <a:lnTo>
                    <a:pt x="775196" y="1090443"/>
                  </a:lnTo>
                  <a:lnTo>
                    <a:pt x="804875" y="1133962"/>
                  </a:lnTo>
                  <a:lnTo>
                    <a:pt x="834955" y="1182670"/>
                  </a:lnTo>
                  <a:lnTo>
                    <a:pt x="862822" y="1235455"/>
                  </a:lnTo>
                  <a:lnTo>
                    <a:pt x="885863" y="1291207"/>
                  </a:lnTo>
                  <a:lnTo>
                    <a:pt x="901464" y="1348816"/>
                  </a:lnTo>
                  <a:lnTo>
                    <a:pt x="982366" y="1715198"/>
                  </a:lnTo>
                  <a:lnTo>
                    <a:pt x="1636353" y="1322501"/>
                  </a:lnTo>
                  <a:lnTo>
                    <a:pt x="1610624" y="1288280"/>
                  </a:lnTo>
                  <a:lnTo>
                    <a:pt x="1580546" y="1252772"/>
                  </a:lnTo>
                  <a:lnTo>
                    <a:pt x="1546817" y="1216217"/>
                  </a:lnTo>
                  <a:lnTo>
                    <a:pt x="1510138" y="1178853"/>
                  </a:lnTo>
                  <a:lnTo>
                    <a:pt x="1471211" y="1140922"/>
                  </a:lnTo>
                  <a:lnTo>
                    <a:pt x="1430734" y="1102662"/>
                  </a:lnTo>
                  <a:lnTo>
                    <a:pt x="1389410" y="1064312"/>
                  </a:lnTo>
                  <a:lnTo>
                    <a:pt x="1347937" y="1026114"/>
                  </a:lnTo>
                  <a:lnTo>
                    <a:pt x="1307017" y="988305"/>
                  </a:lnTo>
                  <a:lnTo>
                    <a:pt x="1267350" y="951127"/>
                  </a:lnTo>
                  <a:lnTo>
                    <a:pt x="1229637" y="914818"/>
                  </a:lnTo>
                  <a:lnTo>
                    <a:pt x="1194577" y="879618"/>
                  </a:lnTo>
                  <a:lnTo>
                    <a:pt x="1162872" y="845767"/>
                  </a:lnTo>
                  <a:lnTo>
                    <a:pt x="1135221" y="813504"/>
                  </a:lnTo>
                  <a:lnTo>
                    <a:pt x="907991" y="451149"/>
                  </a:lnTo>
                  <a:lnTo>
                    <a:pt x="792213" y="205254"/>
                  </a:lnTo>
                  <a:lnTo>
                    <a:pt x="740619" y="52499"/>
                  </a:lnTo>
                  <a:lnTo>
                    <a:pt x="728838" y="0"/>
                  </a:lnTo>
                  <a:close/>
                </a:path>
              </a:pathLst>
            </a:custGeom>
            <a:solidFill>
              <a:srgbClr val="F89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3171" y="5539600"/>
              <a:ext cx="1823720" cy="1677670"/>
            </a:xfrm>
            <a:custGeom>
              <a:avLst/>
              <a:gdLst/>
              <a:ahLst/>
              <a:cxnLst/>
              <a:rect l="l" t="t" r="r" b="b"/>
              <a:pathLst>
                <a:path w="1823720" h="1677670">
                  <a:moveTo>
                    <a:pt x="735042" y="0"/>
                  </a:moveTo>
                  <a:lnTo>
                    <a:pt x="688101" y="2546"/>
                  </a:lnTo>
                  <a:lnTo>
                    <a:pt x="640613" y="8188"/>
                  </a:lnTo>
                  <a:lnTo>
                    <a:pt x="592828" y="16677"/>
                  </a:lnTo>
                  <a:lnTo>
                    <a:pt x="544998" y="27769"/>
                  </a:lnTo>
                  <a:lnTo>
                    <a:pt x="497375" y="41216"/>
                  </a:lnTo>
                  <a:lnTo>
                    <a:pt x="450210" y="56774"/>
                  </a:lnTo>
                  <a:lnTo>
                    <a:pt x="403755" y="74196"/>
                  </a:lnTo>
                  <a:lnTo>
                    <a:pt x="358262" y="93237"/>
                  </a:lnTo>
                  <a:lnTo>
                    <a:pt x="313981" y="113649"/>
                  </a:lnTo>
                  <a:lnTo>
                    <a:pt x="271164" y="135188"/>
                  </a:lnTo>
                  <a:lnTo>
                    <a:pt x="230063" y="157607"/>
                  </a:lnTo>
                  <a:lnTo>
                    <a:pt x="183684" y="186214"/>
                  </a:lnTo>
                  <a:lnTo>
                    <a:pt x="139835" y="218573"/>
                  </a:lnTo>
                  <a:lnTo>
                    <a:pt x="99517" y="254978"/>
                  </a:lnTo>
                  <a:lnTo>
                    <a:pt x="63728" y="295725"/>
                  </a:lnTo>
                  <a:lnTo>
                    <a:pt x="33466" y="341109"/>
                  </a:lnTo>
                  <a:lnTo>
                    <a:pt x="14737" y="383570"/>
                  </a:lnTo>
                  <a:lnTo>
                    <a:pt x="3785" y="429756"/>
                  </a:lnTo>
                  <a:lnTo>
                    <a:pt x="0" y="478413"/>
                  </a:lnTo>
                  <a:lnTo>
                    <a:pt x="2768" y="528292"/>
                  </a:lnTo>
                  <a:lnTo>
                    <a:pt x="11480" y="578142"/>
                  </a:lnTo>
                  <a:lnTo>
                    <a:pt x="25523" y="626710"/>
                  </a:lnTo>
                  <a:lnTo>
                    <a:pt x="44285" y="672747"/>
                  </a:lnTo>
                  <a:lnTo>
                    <a:pt x="67156" y="715001"/>
                  </a:lnTo>
                  <a:lnTo>
                    <a:pt x="93523" y="752221"/>
                  </a:lnTo>
                  <a:lnTo>
                    <a:pt x="110976" y="759893"/>
                  </a:lnTo>
                  <a:lnTo>
                    <a:pt x="117757" y="758736"/>
                  </a:lnTo>
                  <a:lnTo>
                    <a:pt x="350768" y="694436"/>
                  </a:lnTo>
                  <a:lnTo>
                    <a:pt x="347264" y="636903"/>
                  </a:lnTo>
                  <a:lnTo>
                    <a:pt x="331709" y="605640"/>
                  </a:lnTo>
                  <a:lnTo>
                    <a:pt x="316216" y="573753"/>
                  </a:lnTo>
                  <a:lnTo>
                    <a:pt x="301590" y="541388"/>
                  </a:lnTo>
                  <a:lnTo>
                    <a:pt x="325816" y="561901"/>
                  </a:lnTo>
                  <a:lnTo>
                    <a:pt x="351160" y="581144"/>
                  </a:lnTo>
                  <a:lnTo>
                    <a:pt x="377336" y="599308"/>
                  </a:lnTo>
                  <a:lnTo>
                    <a:pt x="404053" y="616585"/>
                  </a:lnTo>
                  <a:lnTo>
                    <a:pt x="421672" y="628587"/>
                  </a:lnTo>
                  <a:lnTo>
                    <a:pt x="442734" y="642108"/>
                  </a:lnTo>
                  <a:lnTo>
                    <a:pt x="464845" y="651910"/>
                  </a:lnTo>
                  <a:lnTo>
                    <a:pt x="485612" y="652754"/>
                  </a:lnTo>
                  <a:lnTo>
                    <a:pt x="795913" y="567220"/>
                  </a:lnTo>
                  <a:lnTo>
                    <a:pt x="813358" y="564346"/>
                  </a:lnTo>
                  <a:lnTo>
                    <a:pt x="854661" y="585049"/>
                  </a:lnTo>
                  <a:lnTo>
                    <a:pt x="897422" y="630180"/>
                  </a:lnTo>
                  <a:lnTo>
                    <a:pt x="900784" y="670421"/>
                  </a:lnTo>
                  <a:lnTo>
                    <a:pt x="883347" y="709532"/>
                  </a:lnTo>
                  <a:lnTo>
                    <a:pt x="852493" y="743178"/>
                  </a:lnTo>
                  <a:lnTo>
                    <a:pt x="847476" y="747395"/>
                  </a:lnTo>
                  <a:lnTo>
                    <a:pt x="842818" y="755116"/>
                  </a:lnTo>
                  <a:lnTo>
                    <a:pt x="844610" y="762063"/>
                  </a:lnTo>
                  <a:lnTo>
                    <a:pt x="960106" y="1104146"/>
                  </a:lnTo>
                  <a:lnTo>
                    <a:pt x="1018171" y="1292405"/>
                  </a:lnTo>
                  <a:lnTo>
                    <a:pt x="1036415" y="1393649"/>
                  </a:lnTo>
                  <a:lnTo>
                    <a:pt x="1032449" y="1474685"/>
                  </a:lnTo>
                  <a:lnTo>
                    <a:pt x="1034438" y="1558786"/>
                  </a:lnTo>
                  <a:lnTo>
                    <a:pt x="1050787" y="1622594"/>
                  </a:lnTo>
                  <a:lnTo>
                    <a:pt x="1069438" y="1663093"/>
                  </a:lnTo>
                  <a:lnTo>
                    <a:pt x="1078335" y="1677263"/>
                  </a:lnTo>
                  <a:lnTo>
                    <a:pt x="1209927" y="1486338"/>
                  </a:lnTo>
                  <a:lnTo>
                    <a:pt x="1300402" y="1390205"/>
                  </a:lnTo>
                  <a:lnTo>
                    <a:pt x="1391708" y="1359623"/>
                  </a:lnTo>
                  <a:lnTo>
                    <a:pt x="1525794" y="1365351"/>
                  </a:lnTo>
                  <a:lnTo>
                    <a:pt x="1823367" y="1365351"/>
                  </a:lnTo>
                  <a:lnTo>
                    <a:pt x="1656574" y="1092799"/>
                  </a:lnTo>
                  <a:lnTo>
                    <a:pt x="1564968" y="941966"/>
                  </a:lnTo>
                  <a:lnTo>
                    <a:pt x="1516141" y="858868"/>
                  </a:lnTo>
                  <a:lnTo>
                    <a:pt x="1477686" y="789520"/>
                  </a:lnTo>
                  <a:lnTo>
                    <a:pt x="1454125" y="746294"/>
                  </a:lnTo>
                  <a:lnTo>
                    <a:pt x="1430690" y="703001"/>
                  </a:lnTo>
                  <a:lnTo>
                    <a:pt x="1383944" y="616357"/>
                  </a:lnTo>
                  <a:lnTo>
                    <a:pt x="1360506" y="573074"/>
                  </a:lnTo>
                  <a:lnTo>
                    <a:pt x="1336942" y="529863"/>
                  </a:lnTo>
                  <a:lnTo>
                    <a:pt x="1313186" y="486757"/>
                  </a:lnTo>
                  <a:lnTo>
                    <a:pt x="1289177" y="443792"/>
                  </a:lnTo>
                  <a:lnTo>
                    <a:pt x="1264851" y="401001"/>
                  </a:lnTo>
                  <a:lnTo>
                    <a:pt x="1240145" y="358419"/>
                  </a:lnTo>
                  <a:lnTo>
                    <a:pt x="1215023" y="317096"/>
                  </a:lnTo>
                  <a:lnTo>
                    <a:pt x="1188625" y="276917"/>
                  </a:lnTo>
                  <a:lnTo>
                    <a:pt x="1160847" y="238199"/>
                  </a:lnTo>
                  <a:lnTo>
                    <a:pt x="1131587" y="201262"/>
                  </a:lnTo>
                  <a:lnTo>
                    <a:pt x="1100744" y="166424"/>
                  </a:lnTo>
                  <a:lnTo>
                    <a:pt x="1068216" y="134005"/>
                  </a:lnTo>
                  <a:lnTo>
                    <a:pt x="1033899" y="104324"/>
                  </a:lnTo>
                  <a:lnTo>
                    <a:pt x="997693" y="77699"/>
                  </a:lnTo>
                  <a:lnTo>
                    <a:pt x="959494" y="54450"/>
                  </a:lnTo>
                  <a:lnTo>
                    <a:pt x="919201" y="34895"/>
                  </a:lnTo>
                  <a:lnTo>
                    <a:pt x="876712" y="19353"/>
                  </a:lnTo>
                  <a:lnTo>
                    <a:pt x="831923" y="8144"/>
                  </a:lnTo>
                  <a:lnTo>
                    <a:pt x="784734" y="1587"/>
                  </a:lnTo>
                  <a:lnTo>
                    <a:pt x="735042" y="0"/>
                  </a:lnTo>
                  <a:close/>
                </a:path>
              </a:pathLst>
            </a:custGeom>
            <a:solidFill>
              <a:srgbClr val="4D3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3886" y="7074623"/>
              <a:ext cx="673100" cy="1399540"/>
            </a:xfrm>
            <a:custGeom>
              <a:avLst/>
              <a:gdLst/>
              <a:ahLst/>
              <a:cxnLst/>
              <a:rect l="l" t="t" r="r" b="b"/>
              <a:pathLst>
                <a:path w="673100" h="1399540">
                  <a:moveTo>
                    <a:pt x="183121" y="0"/>
                  </a:moveTo>
                  <a:lnTo>
                    <a:pt x="0" y="135686"/>
                  </a:lnTo>
                  <a:lnTo>
                    <a:pt x="373303" y="1398993"/>
                  </a:lnTo>
                  <a:lnTo>
                    <a:pt x="411025" y="1391978"/>
                  </a:lnTo>
                  <a:lnTo>
                    <a:pt x="497119" y="1371172"/>
                  </a:lnTo>
                  <a:lnTo>
                    <a:pt x="590981" y="1336934"/>
                  </a:lnTo>
                  <a:lnTo>
                    <a:pt x="652005" y="1289621"/>
                  </a:lnTo>
                  <a:lnTo>
                    <a:pt x="667174" y="1230780"/>
                  </a:lnTo>
                  <a:lnTo>
                    <a:pt x="671071" y="1186831"/>
                  </a:lnTo>
                  <a:lnTo>
                    <a:pt x="672929" y="1135629"/>
                  </a:lnTo>
                  <a:lnTo>
                    <a:pt x="673060" y="1078998"/>
                  </a:lnTo>
                  <a:lnTo>
                    <a:pt x="671779" y="1018763"/>
                  </a:lnTo>
                  <a:lnTo>
                    <a:pt x="669399" y="956748"/>
                  </a:lnTo>
                  <a:lnTo>
                    <a:pt x="666234" y="894778"/>
                  </a:lnTo>
                  <a:lnTo>
                    <a:pt x="662599" y="834677"/>
                  </a:lnTo>
                  <a:lnTo>
                    <a:pt x="658806" y="778269"/>
                  </a:lnTo>
                  <a:lnTo>
                    <a:pt x="655170" y="727379"/>
                  </a:lnTo>
                  <a:lnTo>
                    <a:pt x="652005" y="683831"/>
                  </a:lnTo>
                  <a:lnTo>
                    <a:pt x="631141" y="607870"/>
                  </a:lnTo>
                  <a:lnTo>
                    <a:pt x="610180" y="561822"/>
                  </a:lnTo>
                  <a:lnTo>
                    <a:pt x="583735" y="511966"/>
                  </a:lnTo>
                  <a:lnTo>
                    <a:pt x="552958" y="459479"/>
                  </a:lnTo>
                  <a:lnTo>
                    <a:pt x="519001" y="405540"/>
                  </a:lnTo>
                  <a:lnTo>
                    <a:pt x="483015" y="351327"/>
                  </a:lnTo>
                  <a:lnTo>
                    <a:pt x="446152" y="298015"/>
                  </a:lnTo>
                  <a:lnTo>
                    <a:pt x="409564" y="246784"/>
                  </a:lnTo>
                  <a:lnTo>
                    <a:pt x="374404" y="198811"/>
                  </a:lnTo>
                  <a:lnTo>
                    <a:pt x="341821" y="155274"/>
                  </a:lnTo>
                  <a:lnTo>
                    <a:pt x="312969" y="117350"/>
                  </a:lnTo>
                  <a:lnTo>
                    <a:pt x="288999" y="86217"/>
                  </a:lnTo>
                  <a:lnTo>
                    <a:pt x="271062" y="63052"/>
                  </a:lnTo>
                  <a:lnTo>
                    <a:pt x="260311" y="49034"/>
                  </a:lnTo>
                  <a:lnTo>
                    <a:pt x="240031" y="22815"/>
                  </a:lnTo>
                  <a:lnTo>
                    <a:pt x="225231" y="8967"/>
                  </a:lnTo>
                  <a:lnTo>
                    <a:pt x="208673" y="2895"/>
                  </a:lnTo>
                  <a:lnTo>
                    <a:pt x="183121" y="0"/>
                  </a:lnTo>
                  <a:close/>
                </a:path>
              </a:pathLst>
            </a:custGeom>
            <a:solidFill>
              <a:srgbClr val="EBE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3220" y="6964419"/>
              <a:ext cx="1943735" cy="2351405"/>
            </a:xfrm>
            <a:custGeom>
              <a:avLst/>
              <a:gdLst/>
              <a:ahLst/>
              <a:cxnLst/>
              <a:rect l="l" t="t" r="r" b="b"/>
              <a:pathLst>
                <a:path w="1943735" h="2351404">
                  <a:moveTo>
                    <a:pt x="1071247" y="0"/>
                  </a:moveTo>
                  <a:lnTo>
                    <a:pt x="932404" y="8387"/>
                  </a:lnTo>
                  <a:lnTo>
                    <a:pt x="777297" y="80074"/>
                  </a:lnTo>
                  <a:lnTo>
                    <a:pt x="661918" y="221217"/>
                  </a:lnTo>
                  <a:lnTo>
                    <a:pt x="589974" y="359174"/>
                  </a:lnTo>
                  <a:lnTo>
                    <a:pt x="565169" y="421303"/>
                  </a:lnTo>
                  <a:lnTo>
                    <a:pt x="214903" y="975632"/>
                  </a:lnTo>
                  <a:lnTo>
                    <a:pt x="0" y="1603469"/>
                  </a:lnTo>
                  <a:lnTo>
                    <a:pt x="196632" y="2047813"/>
                  </a:lnTo>
                  <a:lnTo>
                    <a:pt x="364595" y="2273699"/>
                  </a:lnTo>
                  <a:lnTo>
                    <a:pt x="596064" y="2351122"/>
                  </a:lnTo>
                  <a:lnTo>
                    <a:pt x="983217" y="2350077"/>
                  </a:lnTo>
                  <a:lnTo>
                    <a:pt x="1406841" y="2314900"/>
                  </a:lnTo>
                  <a:lnTo>
                    <a:pt x="1694342" y="2259576"/>
                  </a:lnTo>
                  <a:lnTo>
                    <a:pt x="1857907" y="2208496"/>
                  </a:lnTo>
                  <a:lnTo>
                    <a:pt x="1909720" y="2186049"/>
                  </a:lnTo>
                  <a:lnTo>
                    <a:pt x="1935152" y="2120112"/>
                  </a:lnTo>
                  <a:lnTo>
                    <a:pt x="1943629" y="2019183"/>
                  </a:lnTo>
                  <a:lnTo>
                    <a:pt x="1935152" y="1812209"/>
                  </a:lnTo>
                  <a:lnTo>
                    <a:pt x="1909720" y="1428133"/>
                  </a:lnTo>
                  <a:lnTo>
                    <a:pt x="1823579" y="938592"/>
                  </a:lnTo>
                  <a:lnTo>
                    <a:pt x="1678112" y="506853"/>
                  </a:lnTo>
                  <a:lnTo>
                    <a:pt x="1541115" y="199201"/>
                  </a:lnTo>
                  <a:lnTo>
                    <a:pt x="1480384" y="81920"/>
                  </a:lnTo>
                  <a:lnTo>
                    <a:pt x="1293864" y="29872"/>
                  </a:lnTo>
                  <a:lnTo>
                    <a:pt x="1174609" y="4863"/>
                  </a:lnTo>
                  <a:lnTo>
                    <a:pt x="1071247" y="0"/>
                  </a:lnTo>
                  <a:close/>
                </a:path>
              </a:pathLst>
            </a:custGeom>
            <a:solidFill>
              <a:srgbClr val="A2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0411" y="7318146"/>
              <a:ext cx="459740" cy="890269"/>
            </a:xfrm>
            <a:custGeom>
              <a:avLst/>
              <a:gdLst/>
              <a:ahLst/>
              <a:cxnLst/>
              <a:rect l="l" t="t" r="r" b="b"/>
              <a:pathLst>
                <a:path w="459739" h="890270">
                  <a:moveTo>
                    <a:pt x="42357" y="0"/>
                  </a:moveTo>
                  <a:lnTo>
                    <a:pt x="10589" y="14222"/>
                  </a:lnTo>
                  <a:lnTo>
                    <a:pt x="0" y="28908"/>
                  </a:lnTo>
                  <a:lnTo>
                    <a:pt x="10589" y="53010"/>
                  </a:lnTo>
                  <a:lnTo>
                    <a:pt x="42357" y="95478"/>
                  </a:lnTo>
                  <a:lnTo>
                    <a:pt x="87631" y="153544"/>
                  </a:lnTo>
                  <a:lnTo>
                    <a:pt x="132130" y="210188"/>
                  </a:lnTo>
                  <a:lnTo>
                    <a:pt x="166033" y="253159"/>
                  </a:lnTo>
                  <a:lnTo>
                    <a:pt x="179517" y="270205"/>
                  </a:lnTo>
                  <a:lnTo>
                    <a:pt x="302237" y="632180"/>
                  </a:lnTo>
                  <a:lnTo>
                    <a:pt x="313553" y="875411"/>
                  </a:lnTo>
                  <a:lnTo>
                    <a:pt x="359530" y="889994"/>
                  </a:lnTo>
                  <a:lnTo>
                    <a:pt x="384857" y="886017"/>
                  </a:lnTo>
                  <a:lnTo>
                    <a:pt x="398535" y="855524"/>
                  </a:lnTo>
                  <a:lnTo>
                    <a:pt x="409565" y="790562"/>
                  </a:lnTo>
                  <a:lnTo>
                    <a:pt x="423787" y="706607"/>
                  </a:lnTo>
                  <a:lnTo>
                    <a:pt x="438534" y="632198"/>
                  </a:lnTo>
                  <a:lnTo>
                    <a:pt x="450099" y="578998"/>
                  </a:lnTo>
                  <a:lnTo>
                    <a:pt x="454777" y="558673"/>
                  </a:lnTo>
                  <a:lnTo>
                    <a:pt x="459369" y="428841"/>
                  </a:lnTo>
                  <a:lnTo>
                    <a:pt x="449130" y="347264"/>
                  </a:lnTo>
                  <a:lnTo>
                    <a:pt x="413466" y="279472"/>
                  </a:lnTo>
                  <a:lnTo>
                    <a:pt x="341785" y="190995"/>
                  </a:lnTo>
                  <a:lnTo>
                    <a:pt x="114544" y="43929"/>
                  </a:lnTo>
                  <a:lnTo>
                    <a:pt x="42357" y="0"/>
                  </a:lnTo>
                  <a:close/>
                </a:path>
              </a:pathLst>
            </a:custGeom>
            <a:solidFill>
              <a:srgbClr val="F89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6704" y="6887041"/>
              <a:ext cx="2284730" cy="2503170"/>
            </a:xfrm>
            <a:custGeom>
              <a:avLst/>
              <a:gdLst/>
              <a:ahLst/>
              <a:cxnLst/>
              <a:rect l="l" t="t" r="r" b="b"/>
              <a:pathLst>
                <a:path w="2284730" h="2503170">
                  <a:moveTo>
                    <a:pt x="704478" y="0"/>
                  </a:moveTo>
                  <a:lnTo>
                    <a:pt x="639163" y="0"/>
                  </a:lnTo>
                  <a:lnTo>
                    <a:pt x="582263" y="6595"/>
                  </a:lnTo>
                  <a:lnTo>
                    <a:pt x="316516" y="51857"/>
                  </a:lnTo>
                  <a:lnTo>
                    <a:pt x="169850" y="119879"/>
                  </a:lnTo>
                  <a:lnTo>
                    <a:pt x="113375" y="255476"/>
                  </a:lnTo>
                  <a:lnTo>
                    <a:pt x="103224" y="446020"/>
                  </a:lnTo>
                  <a:lnTo>
                    <a:pt x="78772" y="876243"/>
                  </a:lnTo>
                  <a:lnTo>
                    <a:pt x="49027" y="1334036"/>
                  </a:lnTo>
                  <a:lnTo>
                    <a:pt x="22992" y="1607290"/>
                  </a:lnTo>
                  <a:lnTo>
                    <a:pt x="17140" y="1643070"/>
                  </a:lnTo>
                  <a:lnTo>
                    <a:pt x="11832" y="1686405"/>
                  </a:lnTo>
                  <a:lnTo>
                    <a:pt x="7267" y="1735850"/>
                  </a:lnTo>
                  <a:lnTo>
                    <a:pt x="3641" y="1789957"/>
                  </a:lnTo>
                  <a:lnTo>
                    <a:pt x="1153" y="1847279"/>
                  </a:lnTo>
                  <a:lnTo>
                    <a:pt x="0" y="1906368"/>
                  </a:lnTo>
                  <a:lnTo>
                    <a:pt x="378" y="1965779"/>
                  </a:lnTo>
                  <a:lnTo>
                    <a:pt x="2487" y="2024064"/>
                  </a:lnTo>
                  <a:lnTo>
                    <a:pt x="6523" y="2079777"/>
                  </a:lnTo>
                  <a:lnTo>
                    <a:pt x="12684" y="2131469"/>
                  </a:lnTo>
                  <a:lnTo>
                    <a:pt x="21168" y="2177695"/>
                  </a:lnTo>
                  <a:lnTo>
                    <a:pt x="32171" y="2217007"/>
                  </a:lnTo>
                  <a:lnTo>
                    <a:pt x="62529" y="2269102"/>
                  </a:lnTo>
                  <a:lnTo>
                    <a:pt x="143827" y="2327252"/>
                  </a:lnTo>
                  <a:lnTo>
                    <a:pt x="382424" y="2437366"/>
                  </a:lnTo>
                  <a:lnTo>
                    <a:pt x="770374" y="2502936"/>
                  </a:lnTo>
                  <a:lnTo>
                    <a:pt x="1299733" y="2427456"/>
                  </a:lnTo>
                  <a:lnTo>
                    <a:pt x="1318719" y="2389983"/>
                  </a:lnTo>
                  <a:lnTo>
                    <a:pt x="1324460" y="2360997"/>
                  </a:lnTo>
                  <a:lnTo>
                    <a:pt x="1316428" y="2325652"/>
                  </a:lnTo>
                  <a:lnTo>
                    <a:pt x="1294094" y="2269102"/>
                  </a:lnTo>
                  <a:lnTo>
                    <a:pt x="1267083" y="2262558"/>
                  </a:lnTo>
                  <a:lnTo>
                    <a:pt x="1200881" y="2246466"/>
                  </a:lnTo>
                  <a:lnTo>
                    <a:pt x="1117731" y="2226137"/>
                  </a:lnTo>
                  <a:lnTo>
                    <a:pt x="1039878" y="2206882"/>
                  </a:lnTo>
                  <a:lnTo>
                    <a:pt x="970269" y="2162712"/>
                  </a:lnTo>
                  <a:lnTo>
                    <a:pt x="927246" y="2122979"/>
                  </a:lnTo>
                  <a:lnTo>
                    <a:pt x="881683" y="2076186"/>
                  </a:lnTo>
                  <a:lnTo>
                    <a:pt x="835782" y="2025863"/>
                  </a:lnTo>
                  <a:lnTo>
                    <a:pt x="791745" y="1975540"/>
                  </a:lnTo>
                  <a:lnTo>
                    <a:pt x="751777" y="1928747"/>
                  </a:lnTo>
                  <a:lnTo>
                    <a:pt x="718080" y="1889013"/>
                  </a:lnTo>
                  <a:lnTo>
                    <a:pt x="692857" y="1859869"/>
                  </a:lnTo>
                  <a:lnTo>
                    <a:pt x="678312" y="1844843"/>
                  </a:lnTo>
                  <a:lnTo>
                    <a:pt x="660132" y="1830169"/>
                  </a:lnTo>
                  <a:lnTo>
                    <a:pt x="638771" y="1812320"/>
                  </a:lnTo>
                  <a:lnTo>
                    <a:pt x="600457" y="1779633"/>
                  </a:lnTo>
                  <a:lnTo>
                    <a:pt x="531419" y="1720447"/>
                  </a:lnTo>
                  <a:lnTo>
                    <a:pt x="518706" y="1711515"/>
                  </a:lnTo>
                  <a:lnTo>
                    <a:pt x="493283" y="1687200"/>
                  </a:lnTo>
                  <a:lnTo>
                    <a:pt x="474217" y="1651219"/>
                  </a:lnTo>
                  <a:lnTo>
                    <a:pt x="480578" y="1607290"/>
                  </a:lnTo>
                  <a:lnTo>
                    <a:pt x="607609" y="1532449"/>
                  </a:lnTo>
                  <a:lnTo>
                    <a:pt x="670550" y="1475099"/>
                  </a:lnTo>
                  <a:lnTo>
                    <a:pt x="687938" y="1406075"/>
                  </a:lnTo>
                  <a:lnTo>
                    <a:pt x="678312" y="1296216"/>
                  </a:lnTo>
                  <a:lnTo>
                    <a:pt x="697289" y="1300371"/>
                  </a:lnTo>
                  <a:lnTo>
                    <a:pt x="741159" y="1312480"/>
                  </a:lnTo>
                  <a:lnTo>
                    <a:pt x="790330" y="1332012"/>
                  </a:lnTo>
                  <a:lnTo>
                    <a:pt x="825210" y="1358433"/>
                  </a:lnTo>
                  <a:lnTo>
                    <a:pt x="851373" y="1374499"/>
                  </a:lnTo>
                  <a:lnTo>
                    <a:pt x="892181" y="1379702"/>
                  </a:lnTo>
                  <a:lnTo>
                    <a:pt x="941938" y="1380832"/>
                  </a:lnTo>
                  <a:lnTo>
                    <a:pt x="994948" y="1384679"/>
                  </a:lnTo>
                  <a:lnTo>
                    <a:pt x="1045517" y="1398032"/>
                  </a:lnTo>
                  <a:lnTo>
                    <a:pt x="1095915" y="1421083"/>
                  </a:lnTo>
                  <a:lnTo>
                    <a:pt x="1152141" y="1455279"/>
                  </a:lnTo>
                  <a:lnTo>
                    <a:pt x="1249680" y="1524482"/>
                  </a:lnTo>
                  <a:lnTo>
                    <a:pt x="1424015" y="1652553"/>
                  </a:lnTo>
                  <a:lnTo>
                    <a:pt x="1469388" y="1622685"/>
                  </a:lnTo>
                  <a:lnTo>
                    <a:pt x="1570903" y="1553582"/>
                  </a:lnTo>
                  <a:lnTo>
                    <a:pt x="1676657" y="1475991"/>
                  </a:lnTo>
                  <a:lnTo>
                    <a:pt x="1734746" y="1420663"/>
                  </a:lnTo>
                  <a:lnTo>
                    <a:pt x="1748858" y="1404363"/>
                  </a:lnTo>
                  <a:lnTo>
                    <a:pt x="1777038" y="1381154"/>
                  </a:lnTo>
                  <a:lnTo>
                    <a:pt x="1816544" y="1352542"/>
                  </a:lnTo>
                  <a:lnTo>
                    <a:pt x="1864635" y="1320031"/>
                  </a:lnTo>
                  <a:lnTo>
                    <a:pt x="1918570" y="1285127"/>
                  </a:lnTo>
                  <a:lnTo>
                    <a:pt x="1975608" y="1249334"/>
                  </a:lnTo>
                  <a:lnTo>
                    <a:pt x="2033009" y="1214158"/>
                  </a:lnTo>
                  <a:lnTo>
                    <a:pt x="2088031" y="1181103"/>
                  </a:lnTo>
                  <a:lnTo>
                    <a:pt x="2137933" y="1151674"/>
                  </a:lnTo>
                  <a:lnTo>
                    <a:pt x="2179975" y="1127377"/>
                  </a:lnTo>
                  <a:lnTo>
                    <a:pt x="2211415" y="1109717"/>
                  </a:lnTo>
                  <a:lnTo>
                    <a:pt x="2236592" y="1089651"/>
                  </a:lnTo>
                  <a:lnTo>
                    <a:pt x="2256571" y="1060940"/>
                  </a:lnTo>
                  <a:lnTo>
                    <a:pt x="2271280" y="1025150"/>
                  </a:lnTo>
                  <a:lnTo>
                    <a:pt x="2280646" y="983847"/>
                  </a:lnTo>
                  <a:lnTo>
                    <a:pt x="2284597" y="938597"/>
                  </a:lnTo>
                  <a:lnTo>
                    <a:pt x="2283062" y="890966"/>
                  </a:lnTo>
                  <a:lnTo>
                    <a:pt x="2275968" y="842522"/>
                  </a:lnTo>
                  <a:lnTo>
                    <a:pt x="2263242" y="794829"/>
                  </a:lnTo>
                  <a:lnTo>
                    <a:pt x="2244814" y="749455"/>
                  </a:lnTo>
                  <a:lnTo>
                    <a:pt x="2220610" y="707965"/>
                  </a:lnTo>
                  <a:lnTo>
                    <a:pt x="2166954" y="633792"/>
                  </a:lnTo>
                  <a:lnTo>
                    <a:pt x="2130310" y="602402"/>
                  </a:lnTo>
                  <a:lnTo>
                    <a:pt x="2093794" y="607799"/>
                  </a:lnTo>
                  <a:lnTo>
                    <a:pt x="2040524" y="643982"/>
                  </a:lnTo>
                  <a:lnTo>
                    <a:pt x="1633057" y="871414"/>
                  </a:lnTo>
                  <a:lnTo>
                    <a:pt x="1623910" y="873099"/>
                  </a:lnTo>
                  <a:lnTo>
                    <a:pt x="1602256" y="880197"/>
                  </a:lnTo>
                  <a:lnTo>
                    <a:pt x="1576779" y="895776"/>
                  </a:lnTo>
                  <a:lnTo>
                    <a:pt x="1556159" y="922900"/>
                  </a:lnTo>
                  <a:lnTo>
                    <a:pt x="1517373" y="910169"/>
                  </a:lnTo>
                  <a:lnTo>
                    <a:pt x="1491859" y="905926"/>
                  </a:lnTo>
                  <a:lnTo>
                    <a:pt x="1468287" y="910169"/>
                  </a:lnTo>
                  <a:lnTo>
                    <a:pt x="1435331" y="922900"/>
                  </a:lnTo>
                  <a:lnTo>
                    <a:pt x="1355268" y="816496"/>
                  </a:lnTo>
                  <a:lnTo>
                    <a:pt x="1171928" y="572238"/>
                  </a:lnTo>
                  <a:lnTo>
                    <a:pt x="970584" y="302556"/>
                  </a:lnTo>
                  <a:lnTo>
                    <a:pt x="836511" y="119879"/>
                  </a:lnTo>
                  <a:lnTo>
                    <a:pt x="778508" y="41842"/>
                  </a:lnTo>
                  <a:lnTo>
                    <a:pt x="732689" y="4029"/>
                  </a:lnTo>
                  <a:lnTo>
                    <a:pt x="704478" y="0"/>
                  </a:lnTo>
                  <a:close/>
                </a:path>
              </a:pathLst>
            </a:custGeom>
            <a:solidFill>
              <a:srgbClr val="EBEA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876" y="6760984"/>
              <a:ext cx="2065655" cy="1733550"/>
            </a:xfrm>
            <a:custGeom>
              <a:avLst/>
              <a:gdLst/>
              <a:ahLst/>
              <a:cxnLst/>
              <a:rect l="l" t="t" r="r" b="b"/>
              <a:pathLst>
                <a:path w="2065655" h="1733550">
                  <a:moveTo>
                    <a:pt x="723138" y="1422273"/>
                  </a:moveTo>
                  <a:lnTo>
                    <a:pt x="220345" y="867956"/>
                  </a:lnTo>
                  <a:lnTo>
                    <a:pt x="294081" y="818997"/>
                  </a:lnTo>
                  <a:lnTo>
                    <a:pt x="323049" y="752017"/>
                  </a:lnTo>
                  <a:lnTo>
                    <a:pt x="311200" y="621398"/>
                  </a:lnTo>
                  <a:lnTo>
                    <a:pt x="262483" y="381546"/>
                  </a:lnTo>
                  <a:lnTo>
                    <a:pt x="288480" y="285394"/>
                  </a:lnTo>
                  <a:lnTo>
                    <a:pt x="352132" y="250469"/>
                  </a:lnTo>
                  <a:lnTo>
                    <a:pt x="378015" y="227622"/>
                  </a:lnTo>
                  <a:lnTo>
                    <a:pt x="370344" y="206806"/>
                  </a:lnTo>
                  <a:lnTo>
                    <a:pt x="333324" y="177914"/>
                  </a:lnTo>
                  <a:lnTo>
                    <a:pt x="112991" y="245770"/>
                  </a:lnTo>
                  <a:lnTo>
                    <a:pt x="22606" y="466382"/>
                  </a:lnTo>
                  <a:lnTo>
                    <a:pt x="12725" y="544779"/>
                  </a:lnTo>
                  <a:lnTo>
                    <a:pt x="7073" y="605663"/>
                  </a:lnTo>
                  <a:lnTo>
                    <a:pt x="3543" y="680339"/>
                  </a:lnTo>
                  <a:lnTo>
                    <a:pt x="0" y="800074"/>
                  </a:lnTo>
                  <a:lnTo>
                    <a:pt x="4686" y="930186"/>
                  </a:lnTo>
                  <a:lnTo>
                    <a:pt x="20485" y="1017854"/>
                  </a:lnTo>
                  <a:lnTo>
                    <a:pt x="37350" y="1067333"/>
                  </a:lnTo>
                  <a:lnTo>
                    <a:pt x="45212" y="1082878"/>
                  </a:lnTo>
                  <a:lnTo>
                    <a:pt x="525399" y="1733346"/>
                  </a:lnTo>
                  <a:lnTo>
                    <a:pt x="639711" y="1665668"/>
                  </a:lnTo>
                  <a:lnTo>
                    <a:pt x="698423" y="1560855"/>
                  </a:lnTo>
                  <a:lnTo>
                    <a:pt x="720039" y="1464525"/>
                  </a:lnTo>
                  <a:lnTo>
                    <a:pt x="723138" y="1422273"/>
                  </a:lnTo>
                  <a:close/>
                </a:path>
                <a:path w="2065655" h="1733550">
                  <a:moveTo>
                    <a:pt x="2065197" y="354799"/>
                  </a:moveTo>
                  <a:lnTo>
                    <a:pt x="2045131" y="313651"/>
                  </a:lnTo>
                  <a:lnTo>
                    <a:pt x="1813483" y="42151"/>
                  </a:lnTo>
                  <a:lnTo>
                    <a:pt x="1771103" y="3263"/>
                  </a:lnTo>
                  <a:lnTo>
                    <a:pt x="1748332" y="0"/>
                  </a:lnTo>
                  <a:lnTo>
                    <a:pt x="1711794" y="2565"/>
                  </a:lnTo>
                  <a:lnTo>
                    <a:pt x="1641436" y="4876"/>
                  </a:lnTo>
                  <a:lnTo>
                    <a:pt x="1547241" y="4445"/>
                  </a:lnTo>
                  <a:lnTo>
                    <a:pt x="1464703" y="2959"/>
                  </a:lnTo>
                  <a:lnTo>
                    <a:pt x="1429308" y="2082"/>
                  </a:lnTo>
                  <a:lnTo>
                    <a:pt x="1378458" y="53467"/>
                  </a:lnTo>
                  <a:lnTo>
                    <a:pt x="1248537" y="93065"/>
                  </a:lnTo>
                  <a:lnTo>
                    <a:pt x="1135545" y="211823"/>
                  </a:lnTo>
                  <a:lnTo>
                    <a:pt x="1137399" y="263702"/>
                  </a:lnTo>
                  <a:lnTo>
                    <a:pt x="1150378" y="287477"/>
                  </a:lnTo>
                  <a:lnTo>
                    <a:pt x="1185595" y="288988"/>
                  </a:lnTo>
                  <a:lnTo>
                    <a:pt x="1254175" y="274040"/>
                  </a:lnTo>
                  <a:lnTo>
                    <a:pt x="1380147" y="268312"/>
                  </a:lnTo>
                  <a:lnTo>
                    <a:pt x="1541589" y="283248"/>
                  </a:lnTo>
                  <a:lnTo>
                    <a:pt x="1680794" y="303479"/>
                  </a:lnTo>
                  <a:lnTo>
                    <a:pt x="1740014" y="313651"/>
                  </a:lnTo>
                  <a:lnTo>
                    <a:pt x="1809750" y="408647"/>
                  </a:lnTo>
                  <a:lnTo>
                    <a:pt x="1853006" y="458571"/>
                  </a:lnTo>
                  <a:lnTo>
                    <a:pt x="1887778" y="479882"/>
                  </a:lnTo>
                  <a:lnTo>
                    <a:pt x="1932101" y="488975"/>
                  </a:lnTo>
                  <a:lnTo>
                    <a:pt x="1970646" y="485394"/>
                  </a:lnTo>
                  <a:lnTo>
                    <a:pt x="2008987" y="466077"/>
                  </a:lnTo>
                  <a:lnTo>
                    <a:pt x="2041359" y="435127"/>
                  </a:lnTo>
                  <a:lnTo>
                    <a:pt x="2062022" y="396659"/>
                  </a:lnTo>
                  <a:lnTo>
                    <a:pt x="2065197" y="354799"/>
                  </a:lnTo>
                  <a:close/>
                </a:path>
              </a:pathLst>
            </a:custGeom>
            <a:solidFill>
              <a:srgbClr val="F89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706" y="6626369"/>
              <a:ext cx="118043" cy="1072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349" y="6374104"/>
              <a:ext cx="99369" cy="639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355" y="6509789"/>
              <a:ext cx="118059" cy="10725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30604" y="6193555"/>
              <a:ext cx="110489" cy="45085"/>
            </a:xfrm>
            <a:custGeom>
              <a:avLst/>
              <a:gdLst/>
              <a:ahLst/>
              <a:cxnLst/>
              <a:rect l="l" t="t" r="r" b="b"/>
              <a:pathLst>
                <a:path w="110489" h="45085">
                  <a:moveTo>
                    <a:pt x="8636" y="0"/>
                  </a:moveTo>
                  <a:lnTo>
                    <a:pt x="2191" y="4371"/>
                  </a:lnTo>
                  <a:lnTo>
                    <a:pt x="0" y="11453"/>
                  </a:lnTo>
                  <a:lnTo>
                    <a:pt x="4442" y="18141"/>
                  </a:lnTo>
                  <a:lnTo>
                    <a:pt x="27130" y="31004"/>
                  </a:lnTo>
                  <a:lnTo>
                    <a:pt x="53396" y="41252"/>
                  </a:lnTo>
                  <a:lnTo>
                    <a:pt x="80493" y="44609"/>
                  </a:lnTo>
                  <a:lnTo>
                    <a:pt x="105674" y="36797"/>
                  </a:lnTo>
                  <a:lnTo>
                    <a:pt x="110043" y="30171"/>
                  </a:lnTo>
                  <a:lnTo>
                    <a:pt x="107763" y="23161"/>
                  </a:lnTo>
                  <a:lnTo>
                    <a:pt x="101245" y="18842"/>
                  </a:lnTo>
                  <a:lnTo>
                    <a:pt x="92898" y="20287"/>
                  </a:lnTo>
                  <a:lnTo>
                    <a:pt x="97165" y="17582"/>
                  </a:lnTo>
                  <a:lnTo>
                    <a:pt x="91564" y="20719"/>
                  </a:lnTo>
                  <a:lnTo>
                    <a:pt x="90002" y="21265"/>
                  </a:lnTo>
                  <a:lnTo>
                    <a:pt x="86002" y="22713"/>
                  </a:lnTo>
                  <a:lnTo>
                    <a:pt x="81150" y="23031"/>
                  </a:lnTo>
                  <a:lnTo>
                    <a:pt x="76718" y="23196"/>
                  </a:lnTo>
                  <a:lnTo>
                    <a:pt x="60857" y="21691"/>
                  </a:lnTo>
                  <a:lnTo>
                    <a:pt x="45320" y="16733"/>
                  </a:lnTo>
                  <a:lnTo>
                    <a:pt x="30541" y="9567"/>
                  </a:lnTo>
                  <a:lnTo>
                    <a:pt x="16952" y="1441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4D31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5528416" y="0"/>
            <a:ext cx="2759710" cy="2938145"/>
          </a:xfrm>
          <a:custGeom>
            <a:avLst/>
            <a:gdLst/>
            <a:ahLst/>
            <a:cxnLst/>
            <a:rect l="l" t="t" r="r" b="b"/>
            <a:pathLst>
              <a:path w="2759709" h="2938145">
                <a:moveTo>
                  <a:pt x="2759582" y="0"/>
                </a:moveTo>
                <a:lnTo>
                  <a:pt x="427931" y="0"/>
                </a:lnTo>
                <a:lnTo>
                  <a:pt x="415479" y="14477"/>
                </a:lnTo>
                <a:lnTo>
                  <a:pt x="387093" y="49205"/>
                </a:lnTo>
                <a:lnTo>
                  <a:pt x="359571" y="84653"/>
                </a:lnTo>
                <a:lnTo>
                  <a:pt x="332931" y="120805"/>
                </a:lnTo>
                <a:lnTo>
                  <a:pt x="307189" y="157645"/>
                </a:lnTo>
                <a:lnTo>
                  <a:pt x="282361" y="195156"/>
                </a:lnTo>
                <a:lnTo>
                  <a:pt x="258462" y="233323"/>
                </a:lnTo>
                <a:lnTo>
                  <a:pt x="235509" y="272129"/>
                </a:lnTo>
                <a:lnTo>
                  <a:pt x="213519" y="311558"/>
                </a:lnTo>
                <a:lnTo>
                  <a:pt x="192507" y="351594"/>
                </a:lnTo>
                <a:lnTo>
                  <a:pt x="172489" y="392221"/>
                </a:lnTo>
                <a:lnTo>
                  <a:pt x="153482" y="433423"/>
                </a:lnTo>
                <a:lnTo>
                  <a:pt x="135502" y="475183"/>
                </a:lnTo>
                <a:lnTo>
                  <a:pt x="118565" y="517486"/>
                </a:lnTo>
                <a:lnTo>
                  <a:pt x="102687" y="560315"/>
                </a:lnTo>
                <a:lnTo>
                  <a:pt x="87884" y="603654"/>
                </a:lnTo>
                <a:lnTo>
                  <a:pt x="74173" y="647486"/>
                </a:lnTo>
                <a:lnTo>
                  <a:pt x="61569" y="691797"/>
                </a:lnTo>
                <a:lnTo>
                  <a:pt x="50089" y="736569"/>
                </a:lnTo>
                <a:lnTo>
                  <a:pt x="39748" y="781787"/>
                </a:lnTo>
                <a:lnTo>
                  <a:pt x="30564" y="827434"/>
                </a:lnTo>
                <a:lnTo>
                  <a:pt x="22552" y="873495"/>
                </a:lnTo>
                <a:lnTo>
                  <a:pt x="15728" y="919952"/>
                </a:lnTo>
                <a:lnTo>
                  <a:pt x="10109" y="966790"/>
                </a:lnTo>
                <a:lnTo>
                  <a:pt x="5710" y="1013993"/>
                </a:lnTo>
                <a:lnTo>
                  <a:pt x="2548" y="1061545"/>
                </a:lnTo>
                <a:lnTo>
                  <a:pt x="639" y="1109429"/>
                </a:lnTo>
                <a:lnTo>
                  <a:pt x="0" y="1157630"/>
                </a:lnTo>
                <a:lnTo>
                  <a:pt x="639" y="1205831"/>
                </a:lnTo>
                <a:lnTo>
                  <a:pt x="2548" y="1253716"/>
                </a:lnTo>
                <a:lnTo>
                  <a:pt x="5710" y="1301268"/>
                </a:lnTo>
                <a:lnTo>
                  <a:pt x="10109" y="1348472"/>
                </a:lnTo>
                <a:lnTo>
                  <a:pt x="15728" y="1395310"/>
                </a:lnTo>
                <a:lnTo>
                  <a:pt x="22552" y="1441768"/>
                </a:lnTo>
                <a:lnTo>
                  <a:pt x="30564" y="1487829"/>
                </a:lnTo>
                <a:lnTo>
                  <a:pt x="39748" y="1533477"/>
                </a:lnTo>
                <a:lnTo>
                  <a:pt x="50089" y="1578695"/>
                </a:lnTo>
                <a:lnTo>
                  <a:pt x="61569" y="1623468"/>
                </a:lnTo>
                <a:lnTo>
                  <a:pt x="74173" y="1667779"/>
                </a:lnTo>
                <a:lnTo>
                  <a:pt x="87884" y="1711612"/>
                </a:lnTo>
                <a:lnTo>
                  <a:pt x="102687" y="1754952"/>
                </a:lnTo>
                <a:lnTo>
                  <a:pt x="118565" y="1797781"/>
                </a:lnTo>
                <a:lnTo>
                  <a:pt x="135502" y="1840084"/>
                </a:lnTo>
                <a:lnTo>
                  <a:pt x="153482" y="1881844"/>
                </a:lnTo>
                <a:lnTo>
                  <a:pt x="172489" y="1923046"/>
                </a:lnTo>
                <a:lnTo>
                  <a:pt x="192507" y="1963674"/>
                </a:lnTo>
                <a:lnTo>
                  <a:pt x="213519" y="2003710"/>
                </a:lnTo>
                <a:lnTo>
                  <a:pt x="235509" y="2043139"/>
                </a:lnTo>
                <a:lnTo>
                  <a:pt x="258462" y="2081946"/>
                </a:lnTo>
                <a:lnTo>
                  <a:pt x="282361" y="2120113"/>
                </a:lnTo>
                <a:lnTo>
                  <a:pt x="307189" y="2157624"/>
                </a:lnTo>
                <a:lnTo>
                  <a:pt x="332931" y="2194464"/>
                </a:lnTo>
                <a:lnTo>
                  <a:pt x="359571" y="2230617"/>
                </a:lnTo>
                <a:lnTo>
                  <a:pt x="387093" y="2266065"/>
                </a:lnTo>
                <a:lnTo>
                  <a:pt x="415479" y="2300793"/>
                </a:lnTo>
                <a:lnTo>
                  <a:pt x="444715" y="2334786"/>
                </a:lnTo>
                <a:lnTo>
                  <a:pt x="474784" y="2368026"/>
                </a:lnTo>
                <a:lnTo>
                  <a:pt x="505670" y="2400497"/>
                </a:lnTo>
                <a:lnTo>
                  <a:pt x="537356" y="2432184"/>
                </a:lnTo>
                <a:lnTo>
                  <a:pt x="569827" y="2463070"/>
                </a:lnTo>
                <a:lnTo>
                  <a:pt x="603066" y="2493139"/>
                </a:lnTo>
                <a:lnTo>
                  <a:pt x="637058" y="2522375"/>
                </a:lnTo>
                <a:lnTo>
                  <a:pt x="671785" y="2550762"/>
                </a:lnTo>
                <a:lnTo>
                  <a:pt x="707233" y="2578283"/>
                </a:lnTo>
                <a:lnTo>
                  <a:pt x="743384" y="2604924"/>
                </a:lnTo>
                <a:lnTo>
                  <a:pt x="780223" y="2630666"/>
                </a:lnTo>
                <a:lnTo>
                  <a:pt x="817734" y="2655495"/>
                </a:lnTo>
                <a:lnTo>
                  <a:pt x="855899" y="2679393"/>
                </a:lnTo>
                <a:lnTo>
                  <a:pt x="894704" y="2702346"/>
                </a:lnTo>
                <a:lnTo>
                  <a:pt x="934132" y="2724336"/>
                </a:lnTo>
                <a:lnTo>
                  <a:pt x="974167" y="2745348"/>
                </a:lnTo>
                <a:lnTo>
                  <a:pt x="1014793" y="2765366"/>
                </a:lnTo>
                <a:lnTo>
                  <a:pt x="1055993" y="2784372"/>
                </a:lnTo>
                <a:lnTo>
                  <a:pt x="1097751" y="2802352"/>
                </a:lnTo>
                <a:lnTo>
                  <a:pt x="1140052" y="2819289"/>
                </a:lnTo>
                <a:lnTo>
                  <a:pt x="1182879" y="2835167"/>
                </a:lnTo>
                <a:lnTo>
                  <a:pt x="1226216" y="2849970"/>
                </a:lnTo>
                <a:lnTo>
                  <a:pt x="1270047" y="2863681"/>
                </a:lnTo>
                <a:lnTo>
                  <a:pt x="1314355" y="2876284"/>
                </a:lnTo>
                <a:lnTo>
                  <a:pt x="1359125" y="2887764"/>
                </a:lnTo>
                <a:lnTo>
                  <a:pt x="1404341" y="2898104"/>
                </a:lnTo>
                <a:lnTo>
                  <a:pt x="1449985" y="2907288"/>
                </a:lnTo>
                <a:lnTo>
                  <a:pt x="1496043" y="2915300"/>
                </a:lnTo>
                <a:lnTo>
                  <a:pt x="1542497" y="2922124"/>
                </a:lnTo>
                <a:lnTo>
                  <a:pt x="1589333" y="2927743"/>
                </a:lnTo>
                <a:lnTo>
                  <a:pt x="1636533" y="2932142"/>
                </a:lnTo>
                <a:lnTo>
                  <a:pt x="1684081" y="2935303"/>
                </a:lnTo>
                <a:lnTo>
                  <a:pt x="1731962" y="2937212"/>
                </a:lnTo>
                <a:lnTo>
                  <a:pt x="1780158" y="2937852"/>
                </a:lnTo>
                <a:lnTo>
                  <a:pt x="1828361" y="2937212"/>
                </a:lnTo>
                <a:lnTo>
                  <a:pt x="1876248" y="2935303"/>
                </a:lnTo>
                <a:lnTo>
                  <a:pt x="1923802" y="2932142"/>
                </a:lnTo>
                <a:lnTo>
                  <a:pt x="1971008" y="2927743"/>
                </a:lnTo>
                <a:lnTo>
                  <a:pt x="2017848" y="2922124"/>
                </a:lnTo>
                <a:lnTo>
                  <a:pt x="2064308" y="2915300"/>
                </a:lnTo>
                <a:lnTo>
                  <a:pt x="2110370" y="2907288"/>
                </a:lnTo>
                <a:lnTo>
                  <a:pt x="2156020" y="2898104"/>
                </a:lnTo>
                <a:lnTo>
                  <a:pt x="2201240" y="2887764"/>
                </a:lnTo>
                <a:lnTo>
                  <a:pt x="2246014" y="2876284"/>
                </a:lnTo>
                <a:lnTo>
                  <a:pt x="2290327" y="2863681"/>
                </a:lnTo>
                <a:lnTo>
                  <a:pt x="2334162" y="2849970"/>
                </a:lnTo>
                <a:lnTo>
                  <a:pt x="2377503" y="2835167"/>
                </a:lnTo>
                <a:lnTo>
                  <a:pt x="2420333" y="2819289"/>
                </a:lnTo>
                <a:lnTo>
                  <a:pt x="2462638" y="2802352"/>
                </a:lnTo>
                <a:lnTo>
                  <a:pt x="2504400" y="2784372"/>
                </a:lnTo>
                <a:lnTo>
                  <a:pt x="2545603" y="2765366"/>
                </a:lnTo>
                <a:lnTo>
                  <a:pt x="2586232" y="2745348"/>
                </a:lnTo>
                <a:lnTo>
                  <a:pt x="2626270" y="2724336"/>
                </a:lnTo>
                <a:lnTo>
                  <a:pt x="2665701" y="2702346"/>
                </a:lnTo>
                <a:lnTo>
                  <a:pt x="2704509" y="2679393"/>
                </a:lnTo>
                <a:lnTo>
                  <a:pt x="2742677" y="2655495"/>
                </a:lnTo>
                <a:lnTo>
                  <a:pt x="2759582" y="2644305"/>
                </a:lnTo>
                <a:lnTo>
                  <a:pt x="2759582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44695" cy="10287000"/>
            <a:chOff x="0" y="0"/>
            <a:chExt cx="454469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44695" cy="10287000"/>
            </a:xfrm>
            <a:custGeom>
              <a:avLst/>
              <a:gdLst/>
              <a:ahLst/>
              <a:cxnLst/>
              <a:rect l="l" t="t" r="r" b="b"/>
              <a:pathLst>
                <a:path w="4544695" h="10287000">
                  <a:moveTo>
                    <a:pt x="454458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4544580" y="10287000"/>
                  </a:lnTo>
                  <a:lnTo>
                    <a:pt x="4544580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710447"/>
              <a:ext cx="3505200" cy="3505200"/>
            </a:xfrm>
            <a:custGeom>
              <a:avLst/>
              <a:gdLst/>
              <a:ahLst/>
              <a:cxnLst/>
              <a:rect l="l" t="t" r="r" b="b"/>
              <a:pathLst>
                <a:path w="3505200" h="3505200">
                  <a:moveTo>
                    <a:pt x="1752485" y="0"/>
                  </a:moveTo>
                  <a:lnTo>
                    <a:pt x="1704247" y="651"/>
                  </a:lnTo>
                  <a:lnTo>
                    <a:pt x="1656331" y="2593"/>
                  </a:lnTo>
                  <a:lnTo>
                    <a:pt x="1608754" y="5809"/>
                  </a:lnTo>
                  <a:lnTo>
                    <a:pt x="1561533" y="10283"/>
                  </a:lnTo>
                  <a:lnTo>
                    <a:pt x="1514684" y="15998"/>
                  </a:lnTo>
                  <a:lnTo>
                    <a:pt x="1468224" y="22937"/>
                  </a:lnTo>
                  <a:lnTo>
                    <a:pt x="1422169" y="31083"/>
                  </a:lnTo>
                  <a:lnTo>
                    <a:pt x="1376537" y="40420"/>
                  </a:lnTo>
                  <a:lnTo>
                    <a:pt x="1331343" y="50932"/>
                  </a:lnTo>
                  <a:lnTo>
                    <a:pt x="1286606" y="62600"/>
                  </a:lnTo>
                  <a:lnTo>
                    <a:pt x="1242341" y="75410"/>
                  </a:lnTo>
                  <a:lnTo>
                    <a:pt x="1198565" y="89343"/>
                  </a:lnTo>
                  <a:lnTo>
                    <a:pt x="1155295" y="104383"/>
                  </a:lnTo>
                  <a:lnTo>
                    <a:pt x="1112548" y="120514"/>
                  </a:lnTo>
                  <a:lnTo>
                    <a:pt x="1070340" y="137719"/>
                  </a:lnTo>
                  <a:lnTo>
                    <a:pt x="1028688" y="155981"/>
                  </a:lnTo>
                  <a:lnTo>
                    <a:pt x="987608" y="175283"/>
                  </a:lnTo>
                  <a:lnTo>
                    <a:pt x="947118" y="195610"/>
                  </a:lnTo>
                  <a:lnTo>
                    <a:pt x="907234" y="216943"/>
                  </a:lnTo>
                  <a:lnTo>
                    <a:pt x="867973" y="239266"/>
                  </a:lnTo>
                  <a:lnTo>
                    <a:pt x="829352" y="262563"/>
                  </a:lnTo>
                  <a:lnTo>
                    <a:pt x="791386" y="286817"/>
                  </a:lnTo>
                  <a:lnTo>
                    <a:pt x="754094" y="312011"/>
                  </a:lnTo>
                  <a:lnTo>
                    <a:pt x="717491" y="338129"/>
                  </a:lnTo>
                  <a:lnTo>
                    <a:pt x="681595" y="365153"/>
                  </a:lnTo>
                  <a:lnTo>
                    <a:pt x="646421" y="393068"/>
                  </a:lnTo>
                  <a:lnTo>
                    <a:pt x="611987" y="421855"/>
                  </a:lnTo>
                  <a:lnTo>
                    <a:pt x="578310" y="451500"/>
                  </a:lnTo>
                  <a:lnTo>
                    <a:pt x="545406" y="481984"/>
                  </a:lnTo>
                  <a:lnTo>
                    <a:pt x="513292" y="513292"/>
                  </a:lnTo>
                  <a:lnTo>
                    <a:pt x="481984" y="545406"/>
                  </a:lnTo>
                  <a:lnTo>
                    <a:pt x="451500" y="578311"/>
                  </a:lnTo>
                  <a:lnTo>
                    <a:pt x="421855" y="611988"/>
                  </a:lnTo>
                  <a:lnTo>
                    <a:pt x="393067" y="646422"/>
                  </a:lnTo>
                  <a:lnTo>
                    <a:pt x="365153" y="681595"/>
                  </a:lnTo>
                  <a:lnTo>
                    <a:pt x="338128" y="717492"/>
                  </a:lnTo>
                  <a:lnTo>
                    <a:pt x="312011" y="754094"/>
                  </a:lnTo>
                  <a:lnTo>
                    <a:pt x="286817" y="791387"/>
                  </a:lnTo>
                  <a:lnTo>
                    <a:pt x="262563" y="829352"/>
                  </a:lnTo>
                  <a:lnTo>
                    <a:pt x="239266" y="867974"/>
                  </a:lnTo>
                  <a:lnTo>
                    <a:pt x="216942" y="907235"/>
                  </a:lnTo>
                  <a:lnTo>
                    <a:pt x="195609" y="947119"/>
                  </a:lnTo>
                  <a:lnTo>
                    <a:pt x="175283" y="987609"/>
                  </a:lnTo>
                  <a:lnTo>
                    <a:pt x="155981" y="1028688"/>
                  </a:lnTo>
                  <a:lnTo>
                    <a:pt x="137719" y="1070340"/>
                  </a:lnTo>
                  <a:lnTo>
                    <a:pt x="120514" y="1112548"/>
                  </a:lnTo>
                  <a:lnTo>
                    <a:pt x="104383" y="1155296"/>
                  </a:lnTo>
                  <a:lnTo>
                    <a:pt x="89343" y="1198566"/>
                  </a:lnTo>
                  <a:lnTo>
                    <a:pt x="75409" y="1242341"/>
                  </a:lnTo>
                  <a:lnTo>
                    <a:pt x="62600" y="1286606"/>
                  </a:lnTo>
                  <a:lnTo>
                    <a:pt x="50932" y="1331344"/>
                  </a:lnTo>
                  <a:lnTo>
                    <a:pt x="40420" y="1376537"/>
                  </a:lnTo>
                  <a:lnTo>
                    <a:pt x="31083" y="1422169"/>
                  </a:lnTo>
                  <a:lnTo>
                    <a:pt x="22937" y="1468224"/>
                  </a:lnTo>
                  <a:lnTo>
                    <a:pt x="15998" y="1514684"/>
                  </a:lnTo>
                  <a:lnTo>
                    <a:pt x="10283" y="1561533"/>
                  </a:lnTo>
                  <a:lnTo>
                    <a:pt x="5809" y="1608755"/>
                  </a:lnTo>
                  <a:lnTo>
                    <a:pt x="2593" y="1656331"/>
                  </a:lnTo>
                  <a:lnTo>
                    <a:pt x="651" y="1704247"/>
                  </a:lnTo>
                  <a:lnTo>
                    <a:pt x="0" y="1752485"/>
                  </a:lnTo>
                  <a:lnTo>
                    <a:pt x="651" y="1800724"/>
                  </a:lnTo>
                  <a:lnTo>
                    <a:pt x="2593" y="1848640"/>
                  </a:lnTo>
                  <a:lnTo>
                    <a:pt x="5809" y="1896217"/>
                  </a:lnTo>
                  <a:lnTo>
                    <a:pt x="10283" y="1943439"/>
                  </a:lnTo>
                  <a:lnTo>
                    <a:pt x="15998" y="1990289"/>
                  </a:lnTo>
                  <a:lnTo>
                    <a:pt x="22937" y="2036750"/>
                  </a:lnTo>
                  <a:lnTo>
                    <a:pt x="31083" y="2082805"/>
                  </a:lnTo>
                  <a:lnTo>
                    <a:pt x="40420" y="2128438"/>
                  </a:lnTo>
                  <a:lnTo>
                    <a:pt x="50932" y="2173631"/>
                  </a:lnTo>
                  <a:lnTo>
                    <a:pt x="62600" y="2218369"/>
                  </a:lnTo>
                  <a:lnTo>
                    <a:pt x="75409" y="2262634"/>
                  </a:lnTo>
                  <a:lnTo>
                    <a:pt x="89343" y="2306411"/>
                  </a:lnTo>
                  <a:lnTo>
                    <a:pt x="104383" y="2349681"/>
                  </a:lnTo>
                  <a:lnTo>
                    <a:pt x="120514" y="2392429"/>
                  </a:lnTo>
                  <a:lnTo>
                    <a:pt x="137719" y="2434637"/>
                  </a:lnTo>
                  <a:lnTo>
                    <a:pt x="155981" y="2476290"/>
                  </a:lnTo>
                  <a:lnTo>
                    <a:pt x="175283" y="2517369"/>
                  </a:lnTo>
                  <a:lnTo>
                    <a:pt x="195609" y="2557860"/>
                  </a:lnTo>
                  <a:lnTo>
                    <a:pt x="216942" y="2597744"/>
                  </a:lnTo>
                  <a:lnTo>
                    <a:pt x="239266" y="2637005"/>
                  </a:lnTo>
                  <a:lnTo>
                    <a:pt x="262563" y="2675627"/>
                  </a:lnTo>
                  <a:lnTo>
                    <a:pt x="286817" y="2713593"/>
                  </a:lnTo>
                  <a:lnTo>
                    <a:pt x="312011" y="2750885"/>
                  </a:lnTo>
                  <a:lnTo>
                    <a:pt x="338128" y="2787488"/>
                  </a:lnTo>
                  <a:lnTo>
                    <a:pt x="365153" y="2823385"/>
                  </a:lnTo>
                  <a:lnTo>
                    <a:pt x="393067" y="2858559"/>
                  </a:lnTo>
                  <a:lnTo>
                    <a:pt x="421855" y="2892993"/>
                  </a:lnTo>
                  <a:lnTo>
                    <a:pt x="451500" y="2926670"/>
                  </a:lnTo>
                  <a:lnTo>
                    <a:pt x="481984" y="2959575"/>
                  </a:lnTo>
                  <a:lnTo>
                    <a:pt x="513292" y="2991689"/>
                  </a:lnTo>
                  <a:lnTo>
                    <a:pt x="545406" y="3022997"/>
                  </a:lnTo>
                  <a:lnTo>
                    <a:pt x="578310" y="3053482"/>
                  </a:lnTo>
                  <a:lnTo>
                    <a:pt x="611987" y="3083126"/>
                  </a:lnTo>
                  <a:lnTo>
                    <a:pt x="646421" y="3111914"/>
                  </a:lnTo>
                  <a:lnTo>
                    <a:pt x="681595" y="3139829"/>
                  </a:lnTo>
                  <a:lnTo>
                    <a:pt x="717491" y="3166853"/>
                  </a:lnTo>
                  <a:lnTo>
                    <a:pt x="754094" y="3192971"/>
                  </a:lnTo>
                  <a:lnTo>
                    <a:pt x="791386" y="3218165"/>
                  </a:lnTo>
                  <a:lnTo>
                    <a:pt x="829352" y="3242419"/>
                  </a:lnTo>
                  <a:lnTo>
                    <a:pt x="867973" y="3265716"/>
                  </a:lnTo>
                  <a:lnTo>
                    <a:pt x="907234" y="3288040"/>
                  </a:lnTo>
                  <a:lnTo>
                    <a:pt x="947118" y="3309373"/>
                  </a:lnTo>
                  <a:lnTo>
                    <a:pt x="987608" y="3329699"/>
                  </a:lnTo>
                  <a:lnTo>
                    <a:pt x="1028688" y="3349002"/>
                  </a:lnTo>
                  <a:lnTo>
                    <a:pt x="1070340" y="3367264"/>
                  </a:lnTo>
                  <a:lnTo>
                    <a:pt x="1112548" y="3384468"/>
                  </a:lnTo>
                  <a:lnTo>
                    <a:pt x="1155295" y="3400599"/>
                  </a:lnTo>
                  <a:lnTo>
                    <a:pt x="1198565" y="3415640"/>
                  </a:lnTo>
                  <a:lnTo>
                    <a:pt x="1242341" y="3429573"/>
                  </a:lnTo>
                  <a:lnTo>
                    <a:pt x="1286606" y="3442383"/>
                  </a:lnTo>
                  <a:lnTo>
                    <a:pt x="1331343" y="3454051"/>
                  </a:lnTo>
                  <a:lnTo>
                    <a:pt x="1376537" y="3464562"/>
                  </a:lnTo>
                  <a:lnTo>
                    <a:pt x="1422169" y="3473900"/>
                  </a:lnTo>
                  <a:lnTo>
                    <a:pt x="1468224" y="3482046"/>
                  </a:lnTo>
                  <a:lnTo>
                    <a:pt x="1514684" y="3488985"/>
                  </a:lnTo>
                  <a:lnTo>
                    <a:pt x="1561533" y="3494700"/>
                  </a:lnTo>
                  <a:lnTo>
                    <a:pt x="1608754" y="3499174"/>
                  </a:lnTo>
                  <a:lnTo>
                    <a:pt x="1656331" y="3502390"/>
                  </a:lnTo>
                  <a:lnTo>
                    <a:pt x="1704247" y="3504332"/>
                  </a:lnTo>
                  <a:lnTo>
                    <a:pt x="1752485" y="3504983"/>
                  </a:lnTo>
                  <a:lnTo>
                    <a:pt x="1800724" y="3504332"/>
                  </a:lnTo>
                  <a:lnTo>
                    <a:pt x="1848640" y="3502390"/>
                  </a:lnTo>
                  <a:lnTo>
                    <a:pt x="1896217" y="3499174"/>
                  </a:lnTo>
                  <a:lnTo>
                    <a:pt x="1943439" y="3494700"/>
                  </a:lnTo>
                  <a:lnTo>
                    <a:pt x="1990289" y="3488985"/>
                  </a:lnTo>
                  <a:lnTo>
                    <a:pt x="2036749" y="3482046"/>
                  </a:lnTo>
                  <a:lnTo>
                    <a:pt x="2082804" y="3473900"/>
                  </a:lnTo>
                  <a:lnTo>
                    <a:pt x="2128437" y="3464562"/>
                  </a:lnTo>
                  <a:lnTo>
                    <a:pt x="2173630" y="3454051"/>
                  </a:lnTo>
                  <a:lnTo>
                    <a:pt x="2218368" y="3442383"/>
                  </a:lnTo>
                  <a:lnTo>
                    <a:pt x="2262633" y="3429573"/>
                  </a:lnTo>
                  <a:lnTo>
                    <a:pt x="2306409" y="3415640"/>
                  </a:lnTo>
                  <a:lnTo>
                    <a:pt x="2349679" y="3400599"/>
                  </a:lnTo>
                  <a:lnTo>
                    <a:pt x="2392427" y="3384468"/>
                  </a:lnTo>
                  <a:lnTo>
                    <a:pt x="2434635" y="3367264"/>
                  </a:lnTo>
                  <a:lnTo>
                    <a:pt x="2476287" y="3349002"/>
                  </a:lnTo>
                  <a:lnTo>
                    <a:pt x="2517367" y="3329699"/>
                  </a:lnTo>
                  <a:lnTo>
                    <a:pt x="2557857" y="3309373"/>
                  </a:lnTo>
                  <a:lnTo>
                    <a:pt x="2597741" y="3288040"/>
                  </a:lnTo>
                  <a:lnTo>
                    <a:pt x="2637002" y="3265716"/>
                  </a:lnTo>
                  <a:lnTo>
                    <a:pt x="2675624" y="3242419"/>
                  </a:lnTo>
                  <a:lnTo>
                    <a:pt x="2713589" y="3218165"/>
                  </a:lnTo>
                  <a:lnTo>
                    <a:pt x="2750881" y="3192971"/>
                  </a:lnTo>
                  <a:lnTo>
                    <a:pt x="2787484" y="3166853"/>
                  </a:lnTo>
                  <a:lnTo>
                    <a:pt x="2823380" y="3139829"/>
                  </a:lnTo>
                  <a:lnTo>
                    <a:pt x="2858554" y="3111914"/>
                  </a:lnTo>
                  <a:lnTo>
                    <a:pt x="2892987" y="3083126"/>
                  </a:lnTo>
                  <a:lnTo>
                    <a:pt x="2926665" y="3053482"/>
                  </a:lnTo>
                  <a:lnTo>
                    <a:pt x="2959569" y="3022997"/>
                  </a:lnTo>
                  <a:lnTo>
                    <a:pt x="2991683" y="2991689"/>
                  </a:lnTo>
                  <a:lnTo>
                    <a:pt x="3022990" y="2959575"/>
                  </a:lnTo>
                  <a:lnTo>
                    <a:pt x="3053475" y="2926670"/>
                  </a:lnTo>
                  <a:lnTo>
                    <a:pt x="3083119" y="2892993"/>
                  </a:lnTo>
                  <a:lnTo>
                    <a:pt x="3111907" y="2858559"/>
                  </a:lnTo>
                  <a:lnTo>
                    <a:pt x="3139821" y="2823385"/>
                  </a:lnTo>
                  <a:lnTo>
                    <a:pt x="3166845" y="2787488"/>
                  </a:lnTo>
                  <a:lnTo>
                    <a:pt x="3192962" y="2750885"/>
                  </a:lnTo>
                  <a:lnTo>
                    <a:pt x="3218156" y="2713593"/>
                  </a:lnTo>
                  <a:lnTo>
                    <a:pt x="3242410" y="2675627"/>
                  </a:lnTo>
                  <a:lnTo>
                    <a:pt x="3265707" y="2637005"/>
                  </a:lnTo>
                  <a:lnTo>
                    <a:pt x="3288030" y="2597744"/>
                  </a:lnTo>
                  <a:lnTo>
                    <a:pt x="3309363" y="2557860"/>
                  </a:lnTo>
                  <a:lnTo>
                    <a:pt x="3329689" y="2517369"/>
                  </a:lnTo>
                  <a:lnTo>
                    <a:pt x="3348991" y="2476290"/>
                  </a:lnTo>
                  <a:lnTo>
                    <a:pt x="3367253" y="2434637"/>
                  </a:lnTo>
                  <a:lnTo>
                    <a:pt x="3384458" y="2392429"/>
                  </a:lnTo>
                  <a:lnTo>
                    <a:pt x="3400588" y="2349681"/>
                  </a:lnTo>
                  <a:lnTo>
                    <a:pt x="3415629" y="2306411"/>
                  </a:lnTo>
                  <a:lnTo>
                    <a:pt x="3429562" y="2262634"/>
                  </a:lnTo>
                  <a:lnTo>
                    <a:pt x="3442371" y="2218369"/>
                  </a:lnTo>
                  <a:lnTo>
                    <a:pt x="3454039" y="2173631"/>
                  </a:lnTo>
                  <a:lnTo>
                    <a:pt x="3464550" y="2128438"/>
                  </a:lnTo>
                  <a:lnTo>
                    <a:pt x="3473887" y="2082805"/>
                  </a:lnTo>
                  <a:lnTo>
                    <a:pt x="3482034" y="2036750"/>
                  </a:lnTo>
                  <a:lnTo>
                    <a:pt x="3488973" y="1990289"/>
                  </a:lnTo>
                  <a:lnTo>
                    <a:pt x="3494687" y="1943439"/>
                  </a:lnTo>
                  <a:lnTo>
                    <a:pt x="3499161" y="1896217"/>
                  </a:lnTo>
                  <a:lnTo>
                    <a:pt x="3502378" y="1848640"/>
                  </a:lnTo>
                  <a:lnTo>
                    <a:pt x="3504320" y="1800724"/>
                  </a:lnTo>
                  <a:lnTo>
                    <a:pt x="3504971" y="1752485"/>
                  </a:lnTo>
                  <a:lnTo>
                    <a:pt x="3504320" y="1704247"/>
                  </a:lnTo>
                  <a:lnTo>
                    <a:pt x="3502378" y="1656331"/>
                  </a:lnTo>
                  <a:lnTo>
                    <a:pt x="3499161" y="1608755"/>
                  </a:lnTo>
                  <a:lnTo>
                    <a:pt x="3494687" y="1561533"/>
                  </a:lnTo>
                  <a:lnTo>
                    <a:pt x="3488973" y="1514684"/>
                  </a:lnTo>
                  <a:lnTo>
                    <a:pt x="3482034" y="1468224"/>
                  </a:lnTo>
                  <a:lnTo>
                    <a:pt x="3473887" y="1422169"/>
                  </a:lnTo>
                  <a:lnTo>
                    <a:pt x="3464550" y="1376537"/>
                  </a:lnTo>
                  <a:lnTo>
                    <a:pt x="3454039" y="1331344"/>
                  </a:lnTo>
                  <a:lnTo>
                    <a:pt x="3442371" y="1286606"/>
                  </a:lnTo>
                  <a:lnTo>
                    <a:pt x="3429562" y="1242341"/>
                  </a:lnTo>
                  <a:lnTo>
                    <a:pt x="3415629" y="1198566"/>
                  </a:lnTo>
                  <a:lnTo>
                    <a:pt x="3400588" y="1155296"/>
                  </a:lnTo>
                  <a:lnTo>
                    <a:pt x="3384458" y="1112548"/>
                  </a:lnTo>
                  <a:lnTo>
                    <a:pt x="3367253" y="1070340"/>
                  </a:lnTo>
                  <a:lnTo>
                    <a:pt x="3348991" y="1028688"/>
                  </a:lnTo>
                  <a:lnTo>
                    <a:pt x="3329689" y="987609"/>
                  </a:lnTo>
                  <a:lnTo>
                    <a:pt x="3309363" y="947119"/>
                  </a:lnTo>
                  <a:lnTo>
                    <a:pt x="3288030" y="907235"/>
                  </a:lnTo>
                  <a:lnTo>
                    <a:pt x="3265707" y="867974"/>
                  </a:lnTo>
                  <a:lnTo>
                    <a:pt x="3242410" y="829352"/>
                  </a:lnTo>
                  <a:lnTo>
                    <a:pt x="3218156" y="791387"/>
                  </a:lnTo>
                  <a:lnTo>
                    <a:pt x="3192962" y="754094"/>
                  </a:lnTo>
                  <a:lnTo>
                    <a:pt x="3166845" y="717492"/>
                  </a:lnTo>
                  <a:lnTo>
                    <a:pt x="3139821" y="681595"/>
                  </a:lnTo>
                  <a:lnTo>
                    <a:pt x="3111907" y="646422"/>
                  </a:lnTo>
                  <a:lnTo>
                    <a:pt x="3083119" y="611988"/>
                  </a:lnTo>
                  <a:lnTo>
                    <a:pt x="3053475" y="578311"/>
                  </a:lnTo>
                  <a:lnTo>
                    <a:pt x="3022990" y="545406"/>
                  </a:lnTo>
                  <a:lnTo>
                    <a:pt x="2991683" y="513292"/>
                  </a:lnTo>
                  <a:lnTo>
                    <a:pt x="2959569" y="481984"/>
                  </a:lnTo>
                  <a:lnTo>
                    <a:pt x="2926665" y="451500"/>
                  </a:lnTo>
                  <a:lnTo>
                    <a:pt x="2892987" y="421855"/>
                  </a:lnTo>
                  <a:lnTo>
                    <a:pt x="2858554" y="393068"/>
                  </a:lnTo>
                  <a:lnTo>
                    <a:pt x="2823380" y="365153"/>
                  </a:lnTo>
                  <a:lnTo>
                    <a:pt x="2787484" y="338129"/>
                  </a:lnTo>
                  <a:lnTo>
                    <a:pt x="2750881" y="312011"/>
                  </a:lnTo>
                  <a:lnTo>
                    <a:pt x="2713589" y="286817"/>
                  </a:lnTo>
                  <a:lnTo>
                    <a:pt x="2675624" y="262563"/>
                  </a:lnTo>
                  <a:lnTo>
                    <a:pt x="2637002" y="239266"/>
                  </a:lnTo>
                  <a:lnTo>
                    <a:pt x="2597741" y="216943"/>
                  </a:lnTo>
                  <a:lnTo>
                    <a:pt x="2557857" y="195610"/>
                  </a:lnTo>
                  <a:lnTo>
                    <a:pt x="2517367" y="175283"/>
                  </a:lnTo>
                  <a:lnTo>
                    <a:pt x="2476287" y="155981"/>
                  </a:lnTo>
                  <a:lnTo>
                    <a:pt x="2434635" y="137719"/>
                  </a:lnTo>
                  <a:lnTo>
                    <a:pt x="2392427" y="120514"/>
                  </a:lnTo>
                  <a:lnTo>
                    <a:pt x="2349679" y="104383"/>
                  </a:lnTo>
                  <a:lnTo>
                    <a:pt x="2306409" y="89343"/>
                  </a:lnTo>
                  <a:lnTo>
                    <a:pt x="2262633" y="75410"/>
                  </a:lnTo>
                  <a:lnTo>
                    <a:pt x="2218368" y="62600"/>
                  </a:lnTo>
                  <a:lnTo>
                    <a:pt x="2173630" y="50932"/>
                  </a:lnTo>
                  <a:lnTo>
                    <a:pt x="2128437" y="40420"/>
                  </a:lnTo>
                  <a:lnTo>
                    <a:pt x="2082804" y="31083"/>
                  </a:lnTo>
                  <a:lnTo>
                    <a:pt x="2036749" y="22937"/>
                  </a:lnTo>
                  <a:lnTo>
                    <a:pt x="1990289" y="15998"/>
                  </a:lnTo>
                  <a:lnTo>
                    <a:pt x="1943439" y="10283"/>
                  </a:lnTo>
                  <a:lnTo>
                    <a:pt x="1896217" y="5809"/>
                  </a:lnTo>
                  <a:lnTo>
                    <a:pt x="1848640" y="2593"/>
                  </a:lnTo>
                  <a:lnTo>
                    <a:pt x="1800724" y="651"/>
                  </a:lnTo>
                  <a:lnTo>
                    <a:pt x="1752485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17552"/>
              <a:ext cx="4544695" cy="4069715"/>
            </a:xfrm>
            <a:custGeom>
              <a:avLst/>
              <a:gdLst/>
              <a:ahLst/>
              <a:cxnLst/>
              <a:rect l="l" t="t" r="r" b="b"/>
              <a:pathLst>
                <a:path w="4544695" h="4069715">
                  <a:moveTo>
                    <a:pt x="2533167" y="0"/>
                  </a:moveTo>
                  <a:lnTo>
                    <a:pt x="0" y="0"/>
                  </a:lnTo>
                  <a:lnTo>
                    <a:pt x="0" y="4069373"/>
                  </a:lnTo>
                  <a:lnTo>
                    <a:pt x="2529369" y="4069373"/>
                  </a:lnTo>
                  <a:lnTo>
                    <a:pt x="2580098" y="4068130"/>
                  </a:lnTo>
                  <a:lnTo>
                    <a:pt x="2630502" y="4065678"/>
                  </a:lnTo>
                  <a:lnTo>
                    <a:pt x="2680568" y="4062031"/>
                  </a:lnTo>
                  <a:lnTo>
                    <a:pt x="2730282" y="4057204"/>
                  </a:lnTo>
                  <a:lnTo>
                    <a:pt x="2779630" y="4051209"/>
                  </a:lnTo>
                  <a:lnTo>
                    <a:pt x="2828598" y="4044061"/>
                  </a:lnTo>
                  <a:lnTo>
                    <a:pt x="2877171" y="4035775"/>
                  </a:lnTo>
                  <a:lnTo>
                    <a:pt x="2925337" y="4026364"/>
                  </a:lnTo>
                  <a:lnTo>
                    <a:pt x="2973081" y="4015842"/>
                  </a:lnTo>
                  <a:lnTo>
                    <a:pt x="3020389" y="4004224"/>
                  </a:lnTo>
                  <a:lnTo>
                    <a:pt x="3067247" y="3991523"/>
                  </a:lnTo>
                  <a:lnTo>
                    <a:pt x="3113640" y="3977753"/>
                  </a:lnTo>
                  <a:lnTo>
                    <a:pt x="3159556" y="3962930"/>
                  </a:lnTo>
                  <a:lnTo>
                    <a:pt x="3204980" y="3947066"/>
                  </a:lnTo>
                  <a:lnTo>
                    <a:pt x="3249897" y="3930175"/>
                  </a:lnTo>
                  <a:lnTo>
                    <a:pt x="3294295" y="3912272"/>
                  </a:lnTo>
                  <a:lnTo>
                    <a:pt x="3338159" y="3893371"/>
                  </a:lnTo>
                  <a:lnTo>
                    <a:pt x="3381474" y="3873486"/>
                  </a:lnTo>
                  <a:lnTo>
                    <a:pt x="3424228" y="3852631"/>
                  </a:lnTo>
                  <a:lnTo>
                    <a:pt x="3466405" y="3830820"/>
                  </a:lnTo>
                  <a:lnTo>
                    <a:pt x="3507993" y="3808067"/>
                  </a:lnTo>
                  <a:lnTo>
                    <a:pt x="3548976" y="3784385"/>
                  </a:lnTo>
                  <a:lnTo>
                    <a:pt x="3589341" y="3759790"/>
                  </a:lnTo>
                  <a:lnTo>
                    <a:pt x="3629075" y="3734296"/>
                  </a:lnTo>
                  <a:lnTo>
                    <a:pt x="3668162" y="3707915"/>
                  </a:lnTo>
                  <a:lnTo>
                    <a:pt x="3706590" y="3680663"/>
                  </a:lnTo>
                  <a:lnTo>
                    <a:pt x="3744343" y="3652553"/>
                  </a:lnTo>
                  <a:lnTo>
                    <a:pt x="3781408" y="3623599"/>
                  </a:lnTo>
                  <a:lnTo>
                    <a:pt x="3817771" y="3593816"/>
                  </a:lnTo>
                  <a:lnTo>
                    <a:pt x="3853419" y="3563218"/>
                  </a:lnTo>
                  <a:lnTo>
                    <a:pt x="3888336" y="3531818"/>
                  </a:lnTo>
                  <a:lnTo>
                    <a:pt x="3922509" y="3499630"/>
                  </a:lnTo>
                  <a:lnTo>
                    <a:pt x="3955924" y="3466670"/>
                  </a:lnTo>
                  <a:lnTo>
                    <a:pt x="3988568" y="3432950"/>
                  </a:lnTo>
                  <a:lnTo>
                    <a:pt x="4020425" y="3398485"/>
                  </a:lnTo>
                  <a:lnTo>
                    <a:pt x="4051482" y="3363289"/>
                  </a:lnTo>
                  <a:lnTo>
                    <a:pt x="4081725" y="3327376"/>
                  </a:lnTo>
                  <a:lnTo>
                    <a:pt x="4111140" y="3290759"/>
                  </a:lnTo>
                  <a:lnTo>
                    <a:pt x="4139713" y="3253454"/>
                  </a:lnTo>
                  <a:lnTo>
                    <a:pt x="4167431" y="3215474"/>
                  </a:lnTo>
                  <a:lnTo>
                    <a:pt x="4194278" y="3176833"/>
                  </a:lnTo>
                  <a:lnTo>
                    <a:pt x="4220241" y="3137545"/>
                  </a:lnTo>
                  <a:lnTo>
                    <a:pt x="4245306" y="3097625"/>
                  </a:lnTo>
                  <a:lnTo>
                    <a:pt x="4269459" y="3057085"/>
                  </a:lnTo>
                  <a:lnTo>
                    <a:pt x="4292686" y="3015942"/>
                  </a:lnTo>
                  <a:lnTo>
                    <a:pt x="4314973" y="2974207"/>
                  </a:lnTo>
                  <a:lnTo>
                    <a:pt x="4336306" y="2931896"/>
                  </a:lnTo>
                  <a:lnTo>
                    <a:pt x="4356671" y="2889023"/>
                  </a:lnTo>
                  <a:lnTo>
                    <a:pt x="4376054" y="2845601"/>
                  </a:lnTo>
                  <a:lnTo>
                    <a:pt x="4394442" y="2801645"/>
                  </a:lnTo>
                  <a:lnTo>
                    <a:pt x="4411819" y="2757169"/>
                  </a:lnTo>
                  <a:lnTo>
                    <a:pt x="4428172" y="2712186"/>
                  </a:lnTo>
                  <a:lnTo>
                    <a:pt x="4442854" y="2667054"/>
                  </a:lnTo>
                  <a:lnTo>
                    <a:pt x="4456749" y="2621119"/>
                  </a:lnTo>
                  <a:lnTo>
                    <a:pt x="4469808" y="2574456"/>
                  </a:lnTo>
                  <a:lnTo>
                    <a:pt x="4481983" y="2527135"/>
                  </a:lnTo>
                  <a:lnTo>
                    <a:pt x="4493226" y="2479228"/>
                  </a:lnTo>
                  <a:lnTo>
                    <a:pt x="4503489" y="2430807"/>
                  </a:lnTo>
                  <a:lnTo>
                    <a:pt x="4512725" y="2381945"/>
                  </a:lnTo>
                  <a:lnTo>
                    <a:pt x="4520885" y="2332713"/>
                  </a:lnTo>
                  <a:lnTo>
                    <a:pt x="4527921" y="2283183"/>
                  </a:lnTo>
                  <a:lnTo>
                    <a:pt x="4533786" y="2233427"/>
                  </a:lnTo>
                  <a:lnTo>
                    <a:pt x="4538431" y="2183518"/>
                  </a:lnTo>
                  <a:lnTo>
                    <a:pt x="4541808" y="2133527"/>
                  </a:lnTo>
                  <a:lnTo>
                    <a:pt x="4543869" y="2083526"/>
                  </a:lnTo>
                  <a:lnTo>
                    <a:pt x="4544567" y="2033587"/>
                  </a:lnTo>
                  <a:lnTo>
                    <a:pt x="4543870" y="1980026"/>
                  </a:lnTo>
                  <a:lnTo>
                    <a:pt x="4541793" y="1926802"/>
                  </a:lnTo>
                  <a:lnTo>
                    <a:pt x="4538361" y="1873938"/>
                  </a:lnTo>
                  <a:lnTo>
                    <a:pt x="4533598" y="1821458"/>
                  </a:lnTo>
                  <a:lnTo>
                    <a:pt x="4527527" y="1769386"/>
                  </a:lnTo>
                  <a:lnTo>
                    <a:pt x="4520173" y="1717746"/>
                  </a:lnTo>
                  <a:lnTo>
                    <a:pt x="4511560" y="1666561"/>
                  </a:lnTo>
                  <a:lnTo>
                    <a:pt x="4501711" y="1615857"/>
                  </a:lnTo>
                  <a:lnTo>
                    <a:pt x="4490651" y="1565656"/>
                  </a:lnTo>
                  <a:lnTo>
                    <a:pt x="4478404" y="1515983"/>
                  </a:lnTo>
                  <a:lnTo>
                    <a:pt x="4464992" y="1466861"/>
                  </a:lnTo>
                  <a:lnTo>
                    <a:pt x="4450442" y="1418315"/>
                  </a:lnTo>
                  <a:lnTo>
                    <a:pt x="4434776" y="1370368"/>
                  </a:lnTo>
                  <a:lnTo>
                    <a:pt x="4432566" y="1365973"/>
                  </a:lnTo>
                  <a:lnTo>
                    <a:pt x="4432566" y="1361579"/>
                  </a:lnTo>
                  <a:lnTo>
                    <a:pt x="4430369" y="1357185"/>
                  </a:lnTo>
                  <a:lnTo>
                    <a:pt x="4413642" y="1312690"/>
                  </a:lnTo>
                  <a:lnTo>
                    <a:pt x="4395906" y="1268663"/>
                  </a:lnTo>
                  <a:lnTo>
                    <a:pt x="4377175" y="1225120"/>
                  </a:lnTo>
                  <a:lnTo>
                    <a:pt x="4357463" y="1182075"/>
                  </a:lnTo>
                  <a:lnTo>
                    <a:pt x="4336783" y="1139545"/>
                  </a:lnTo>
                  <a:lnTo>
                    <a:pt x="4315151" y="1097543"/>
                  </a:lnTo>
                  <a:lnTo>
                    <a:pt x="4292580" y="1056086"/>
                  </a:lnTo>
                  <a:lnTo>
                    <a:pt x="4269084" y="1015189"/>
                  </a:lnTo>
                  <a:lnTo>
                    <a:pt x="4244677" y="974865"/>
                  </a:lnTo>
                  <a:lnTo>
                    <a:pt x="4219373" y="935132"/>
                  </a:lnTo>
                  <a:lnTo>
                    <a:pt x="4193187" y="896004"/>
                  </a:lnTo>
                  <a:lnTo>
                    <a:pt x="4166132" y="857496"/>
                  </a:lnTo>
                  <a:lnTo>
                    <a:pt x="4138223" y="819623"/>
                  </a:lnTo>
                  <a:lnTo>
                    <a:pt x="4109473" y="782401"/>
                  </a:lnTo>
                  <a:lnTo>
                    <a:pt x="4079896" y="745845"/>
                  </a:lnTo>
                  <a:lnTo>
                    <a:pt x="4049508" y="709969"/>
                  </a:lnTo>
                  <a:lnTo>
                    <a:pt x="4018321" y="674790"/>
                  </a:lnTo>
                  <a:lnTo>
                    <a:pt x="3986350" y="640322"/>
                  </a:lnTo>
                  <a:lnTo>
                    <a:pt x="3953609" y="606580"/>
                  </a:lnTo>
                  <a:lnTo>
                    <a:pt x="3920112" y="573580"/>
                  </a:lnTo>
                  <a:lnTo>
                    <a:pt x="3885872" y="541337"/>
                  </a:lnTo>
                  <a:lnTo>
                    <a:pt x="3850905" y="509866"/>
                  </a:lnTo>
                  <a:lnTo>
                    <a:pt x="3815224" y="479181"/>
                  </a:lnTo>
                  <a:lnTo>
                    <a:pt x="3778843" y="449300"/>
                  </a:lnTo>
                  <a:lnTo>
                    <a:pt x="3741777" y="420236"/>
                  </a:lnTo>
                  <a:lnTo>
                    <a:pt x="3704038" y="392004"/>
                  </a:lnTo>
                  <a:lnTo>
                    <a:pt x="3665643" y="364620"/>
                  </a:lnTo>
                  <a:lnTo>
                    <a:pt x="3626603" y="338100"/>
                  </a:lnTo>
                  <a:lnTo>
                    <a:pt x="3586934" y="312458"/>
                  </a:lnTo>
                  <a:lnTo>
                    <a:pt x="3546650" y="287709"/>
                  </a:lnTo>
                  <a:lnTo>
                    <a:pt x="3505764" y="263869"/>
                  </a:lnTo>
                  <a:lnTo>
                    <a:pt x="3464291" y="240952"/>
                  </a:lnTo>
                  <a:lnTo>
                    <a:pt x="3422245" y="218975"/>
                  </a:lnTo>
                  <a:lnTo>
                    <a:pt x="3379640" y="197952"/>
                  </a:lnTo>
                  <a:lnTo>
                    <a:pt x="3336490" y="177898"/>
                  </a:lnTo>
                  <a:lnTo>
                    <a:pt x="3292808" y="158828"/>
                  </a:lnTo>
                  <a:lnTo>
                    <a:pt x="3248610" y="140758"/>
                  </a:lnTo>
                  <a:lnTo>
                    <a:pt x="3203909" y="123704"/>
                  </a:lnTo>
                  <a:lnTo>
                    <a:pt x="3158719" y="107679"/>
                  </a:lnTo>
                  <a:lnTo>
                    <a:pt x="3113054" y="92699"/>
                  </a:lnTo>
                  <a:lnTo>
                    <a:pt x="3066929" y="78780"/>
                  </a:lnTo>
                  <a:lnTo>
                    <a:pt x="3020357" y="65937"/>
                  </a:lnTo>
                  <a:lnTo>
                    <a:pt x="2973352" y="54184"/>
                  </a:lnTo>
                  <a:lnTo>
                    <a:pt x="2925929" y="43537"/>
                  </a:lnTo>
                  <a:lnTo>
                    <a:pt x="2878101" y="34012"/>
                  </a:lnTo>
                  <a:lnTo>
                    <a:pt x="2829884" y="25622"/>
                  </a:lnTo>
                  <a:lnTo>
                    <a:pt x="2781289" y="18385"/>
                  </a:lnTo>
                  <a:lnTo>
                    <a:pt x="2732333" y="12313"/>
                  </a:lnTo>
                  <a:lnTo>
                    <a:pt x="2683029" y="7424"/>
                  </a:lnTo>
                  <a:lnTo>
                    <a:pt x="2633390" y="3732"/>
                  </a:lnTo>
                  <a:lnTo>
                    <a:pt x="2583431" y="1252"/>
                  </a:lnTo>
                  <a:lnTo>
                    <a:pt x="2533167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82286" y="725335"/>
            <a:ext cx="10491470" cy="568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100"/>
              </a:spcBef>
            </a:pPr>
            <a:r>
              <a:rPr sz="2900" spc="100" dirty="0">
                <a:solidFill>
                  <a:srgbClr val="FF7237"/>
                </a:solidFill>
                <a:latin typeface="Georgia"/>
                <a:cs typeface="Georgia"/>
              </a:rPr>
              <a:t>İyi</a:t>
            </a:r>
            <a:r>
              <a:rPr sz="2900" spc="225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60" dirty="0">
                <a:solidFill>
                  <a:srgbClr val="FF7237"/>
                </a:solidFill>
                <a:latin typeface="Georgia"/>
                <a:cs typeface="Georgia"/>
              </a:rPr>
              <a:t>Bir</a:t>
            </a:r>
            <a:r>
              <a:rPr sz="2900" spc="229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30" dirty="0">
                <a:solidFill>
                  <a:srgbClr val="FF7237"/>
                </a:solidFill>
                <a:latin typeface="Georgia"/>
                <a:cs typeface="Georgia"/>
              </a:rPr>
              <a:t>Rol</a:t>
            </a:r>
            <a:r>
              <a:rPr sz="2900" spc="229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200" dirty="0">
                <a:solidFill>
                  <a:srgbClr val="FF7237"/>
                </a:solidFill>
                <a:latin typeface="Georgia"/>
                <a:cs typeface="Georgia"/>
              </a:rPr>
              <a:t>Model</a:t>
            </a:r>
            <a:r>
              <a:rPr sz="2900" spc="229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35" dirty="0">
                <a:solidFill>
                  <a:srgbClr val="FF7237"/>
                </a:solidFill>
                <a:latin typeface="Georgia"/>
                <a:cs typeface="Georgia"/>
              </a:rPr>
              <a:t>Olun</a:t>
            </a:r>
            <a:r>
              <a:rPr sz="2900" spc="135" dirty="0">
                <a:latin typeface="Georgia"/>
                <a:cs typeface="Georgia"/>
              </a:rPr>
              <a:t>: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Unutmayın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35" dirty="0">
                <a:latin typeface="Georgia"/>
                <a:cs typeface="Georgia"/>
              </a:rPr>
              <a:t>ki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04" dirty="0">
                <a:latin typeface="Georgia"/>
                <a:cs typeface="Georgia"/>
              </a:rPr>
              <a:t>çocuklar </a:t>
            </a:r>
            <a:r>
              <a:rPr sz="2900" spc="175" dirty="0">
                <a:latin typeface="Georgia"/>
                <a:cs typeface="Georgia"/>
              </a:rPr>
              <a:t>duyduklarından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20" dirty="0">
                <a:latin typeface="Georgia"/>
                <a:cs typeface="Georgia"/>
              </a:rPr>
              <a:t>çok</a:t>
            </a:r>
            <a:r>
              <a:rPr sz="2900" spc="250" dirty="0">
                <a:latin typeface="Georgia"/>
                <a:cs typeface="Georgia"/>
              </a:rPr>
              <a:t> </a:t>
            </a:r>
            <a:r>
              <a:rPr sz="2900" spc="180" dirty="0">
                <a:latin typeface="Georgia"/>
                <a:cs typeface="Georgia"/>
              </a:rPr>
              <a:t>gördüklerini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yaparlar.</a:t>
            </a:r>
            <a:r>
              <a:rPr sz="2900" spc="250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Ebeveynleri </a:t>
            </a:r>
            <a:r>
              <a:rPr sz="2900" spc="200" dirty="0">
                <a:latin typeface="Georgia"/>
                <a:cs typeface="Georgia"/>
              </a:rPr>
              <a:t>yaşadığı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duyguları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nasıl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yansıtır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40" dirty="0">
                <a:latin typeface="Georgia"/>
                <a:cs typeface="Georgia"/>
              </a:rPr>
              <a:t>ve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davranışa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dökerse </a:t>
            </a:r>
            <a:r>
              <a:rPr sz="2900" spc="210" dirty="0">
                <a:latin typeface="Georgia"/>
                <a:cs typeface="Georgia"/>
              </a:rPr>
              <a:t>çocuklar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220" dirty="0">
                <a:latin typeface="Georgia"/>
                <a:cs typeface="Georgia"/>
              </a:rPr>
              <a:t>da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bundan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70" dirty="0">
                <a:latin typeface="Georgia"/>
                <a:cs typeface="Georgia"/>
              </a:rPr>
              <a:t>etkilenirler.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65" dirty="0">
                <a:latin typeface="Georgia"/>
                <a:cs typeface="Georgia"/>
              </a:rPr>
              <a:t>Kendi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65" dirty="0">
                <a:latin typeface="Georgia"/>
                <a:cs typeface="Georgia"/>
              </a:rPr>
              <a:t>duygularımızı </a:t>
            </a:r>
            <a:r>
              <a:rPr sz="2900" spc="160" dirty="0">
                <a:latin typeface="Georgia"/>
                <a:cs typeface="Georgia"/>
              </a:rPr>
              <a:t>kontrol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25" dirty="0">
                <a:latin typeface="Georgia"/>
                <a:cs typeface="Georgia"/>
              </a:rPr>
              <a:t>etmek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her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10" dirty="0">
                <a:latin typeface="Georgia"/>
                <a:cs typeface="Georgia"/>
              </a:rPr>
              <a:t>zaman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80" dirty="0">
                <a:latin typeface="Georgia"/>
                <a:cs typeface="Georgia"/>
              </a:rPr>
              <a:t>kolay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değildir,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10" dirty="0">
                <a:latin typeface="Georgia"/>
                <a:cs typeface="Georgia"/>
              </a:rPr>
              <a:t>bu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karmaşık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ve </a:t>
            </a:r>
            <a:r>
              <a:rPr sz="2900" spc="190" dirty="0">
                <a:latin typeface="Georgia"/>
                <a:cs typeface="Georgia"/>
              </a:rPr>
              <a:t>uzun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bir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süreçtir.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20" dirty="0">
                <a:latin typeface="Georgia"/>
                <a:cs typeface="Georgia"/>
              </a:rPr>
              <a:t>Çocuğunuzun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davranışları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50" dirty="0">
                <a:latin typeface="Georgia"/>
                <a:cs typeface="Georgia"/>
              </a:rPr>
              <a:t>sizin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kendi </a:t>
            </a:r>
            <a:r>
              <a:rPr sz="2900" spc="215" dirty="0">
                <a:latin typeface="Georgia"/>
                <a:cs typeface="Georgia"/>
              </a:rPr>
              <a:t>çocukluğunuzda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yaşadığınız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55" dirty="0">
                <a:latin typeface="Georgia"/>
                <a:cs typeface="Georgia"/>
              </a:rPr>
              <a:t>anıları</a:t>
            </a:r>
            <a:r>
              <a:rPr sz="2900" spc="240" dirty="0">
                <a:latin typeface="Georgia"/>
                <a:cs typeface="Georgia"/>
              </a:rPr>
              <a:t> ve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duyguları </a:t>
            </a:r>
            <a:r>
              <a:rPr sz="2900" spc="170" dirty="0">
                <a:latin typeface="Georgia"/>
                <a:cs typeface="Georgia"/>
              </a:rPr>
              <a:t>tetikleyebilir,</a:t>
            </a:r>
            <a:r>
              <a:rPr sz="2900" spc="225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çözülmemiş</a:t>
            </a:r>
            <a:r>
              <a:rPr sz="2900" spc="225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bazı</a:t>
            </a:r>
            <a:r>
              <a:rPr sz="2900" spc="225" dirty="0">
                <a:latin typeface="Georgia"/>
                <a:cs typeface="Georgia"/>
              </a:rPr>
              <a:t> </a:t>
            </a:r>
            <a:r>
              <a:rPr sz="2900" spc="204" dirty="0">
                <a:latin typeface="Georgia"/>
                <a:cs typeface="Georgia"/>
              </a:rPr>
              <a:t>meseleleri</a:t>
            </a:r>
            <a:r>
              <a:rPr sz="2900" spc="22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su</a:t>
            </a:r>
            <a:r>
              <a:rPr sz="2900" spc="225" dirty="0">
                <a:latin typeface="Georgia"/>
                <a:cs typeface="Georgia"/>
              </a:rPr>
              <a:t> </a:t>
            </a:r>
            <a:r>
              <a:rPr sz="2900" spc="200" dirty="0">
                <a:latin typeface="Georgia"/>
                <a:cs typeface="Georgia"/>
              </a:rPr>
              <a:t>yüzüne </a:t>
            </a:r>
            <a:r>
              <a:rPr sz="2900" spc="165" dirty="0">
                <a:latin typeface="Georgia"/>
                <a:cs typeface="Georgia"/>
              </a:rPr>
              <a:t>çıkarabilir.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50" dirty="0">
                <a:latin typeface="Georgia"/>
                <a:cs typeface="Georgia"/>
              </a:rPr>
              <a:t>Kendinizi</a:t>
            </a:r>
            <a:r>
              <a:rPr sz="2900" spc="240" dirty="0">
                <a:latin typeface="Georgia"/>
                <a:cs typeface="Georgia"/>
              </a:rPr>
              <a:t> ve </a:t>
            </a:r>
            <a:r>
              <a:rPr sz="2900" spc="175" dirty="0">
                <a:latin typeface="Georgia"/>
                <a:cs typeface="Georgia"/>
              </a:rPr>
              <a:t>duygularınızı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tanımak, </a:t>
            </a:r>
            <a:r>
              <a:rPr sz="2900" spc="180" dirty="0">
                <a:latin typeface="Georgia"/>
                <a:cs typeface="Georgia"/>
              </a:rPr>
              <a:t>verdiğiniz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70" dirty="0">
                <a:latin typeface="Georgia"/>
                <a:cs typeface="Georgia"/>
              </a:rPr>
              <a:t>tepkileri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fark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225" dirty="0">
                <a:latin typeface="Georgia"/>
                <a:cs typeface="Georgia"/>
              </a:rPr>
              <a:t>etmek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35" dirty="0">
                <a:latin typeface="Georgia"/>
                <a:cs typeface="Georgia"/>
              </a:rPr>
              <a:t>çocuğunuza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rehber </a:t>
            </a:r>
            <a:r>
              <a:rPr sz="2900" spc="165" dirty="0">
                <a:latin typeface="Georgia"/>
                <a:cs typeface="Georgia"/>
              </a:rPr>
              <a:t>olabilmeniz</a:t>
            </a:r>
            <a:r>
              <a:rPr sz="2900" spc="225" dirty="0">
                <a:latin typeface="Georgia"/>
                <a:cs typeface="Georgia"/>
              </a:rPr>
              <a:t> </a:t>
            </a:r>
            <a:r>
              <a:rPr sz="2900" spc="145" dirty="0">
                <a:latin typeface="Georgia"/>
                <a:cs typeface="Georgia"/>
              </a:rPr>
              <a:t>için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40" dirty="0">
                <a:latin typeface="Georgia"/>
                <a:cs typeface="Georgia"/>
              </a:rPr>
              <a:t>de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20" dirty="0">
                <a:latin typeface="Georgia"/>
                <a:cs typeface="Georgia"/>
              </a:rPr>
              <a:t>ilk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45" dirty="0">
                <a:latin typeface="Georgia"/>
                <a:cs typeface="Georgia"/>
              </a:rPr>
              <a:t>adımdır.</a:t>
            </a:r>
            <a:endParaRPr sz="29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0422" y="6462492"/>
            <a:ext cx="4169753" cy="38245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597" y="1184757"/>
            <a:ext cx="13122910" cy="516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100"/>
              </a:spcBef>
            </a:pPr>
            <a:r>
              <a:rPr sz="2900" spc="204" dirty="0">
                <a:solidFill>
                  <a:srgbClr val="FF7237"/>
                </a:solidFill>
                <a:latin typeface="Georgia"/>
                <a:cs typeface="Georgia"/>
              </a:rPr>
              <a:t>Duygulara</a:t>
            </a:r>
            <a:r>
              <a:rPr sz="2900" spc="235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80" dirty="0">
                <a:solidFill>
                  <a:srgbClr val="FF7237"/>
                </a:solidFill>
                <a:latin typeface="Georgia"/>
                <a:cs typeface="Georgia"/>
              </a:rPr>
              <a:t>Değil,</a:t>
            </a:r>
            <a:r>
              <a:rPr sz="2900" spc="240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85" dirty="0">
                <a:solidFill>
                  <a:srgbClr val="FF7237"/>
                </a:solidFill>
                <a:latin typeface="Georgia"/>
                <a:cs typeface="Georgia"/>
              </a:rPr>
              <a:t>Davranışlara</a:t>
            </a:r>
            <a:r>
              <a:rPr sz="2900" spc="240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65" dirty="0">
                <a:solidFill>
                  <a:srgbClr val="FF7237"/>
                </a:solidFill>
                <a:latin typeface="Georgia"/>
                <a:cs typeface="Georgia"/>
              </a:rPr>
              <a:t>Sınır</a:t>
            </a:r>
            <a:r>
              <a:rPr sz="2900" spc="235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2900" spc="155" dirty="0">
                <a:solidFill>
                  <a:srgbClr val="FF7237"/>
                </a:solidFill>
                <a:latin typeface="Georgia"/>
                <a:cs typeface="Georgia"/>
              </a:rPr>
              <a:t>Koyun</a:t>
            </a:r>
            <a:r>
              <a:rPr sz="2900" spc="155" dirty="0">
                <a:latin typeface="Georgia"/>
                <a:cs typeface="Georgia"/>
              </a:rPr>
              <a:t>: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270" dirty="0">
                <a:latin typeface="Georgia"/>
                <a:cs typeface="Georgia"/>
              </a:rPr>
              <a:t>Çoğu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235" dirty="0">
                <a:latin typeface="Georgia"/>
                <a:cs typeface="Georgia"/>
              </a:rPr>
              <a:t>ebeveyn </a:t>
            </a:r>
            <a:r>
              <a:rPr sz="2900" spc="170" dirty="0">
                <a:latin typeface="Georgia"/>
                <a:cs typeface="Georgia"/>
              </a:rPr>
              <a:t>çocuklarını </a:t>
            </a:r>
            <a:r>
              <a:rPr sz="2900" spc="155" dirty="0">
                <a:latin typeface="Georgia"/>
                <a:cs typeface="Georgia"/>
              </a:rPr>
              <a:t>farklı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30" dirty="0">
                <a:latin typeface="Georgia"/>
                <a:cs typeface="Georgia"/>
              </a:rPr>
              <a:t>disiplin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80" dirty="0">
                <a:latin typeface="Georgia"/>
                <a:cs typeface="Georgia"/>
              </a:rPr>
              <a:t>yöntemleriyle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55" dirty="0">
                <a:latin typeface="Georgia"/>
                <a:cs typeface="Georgia"/>
              </a:rPr>
              <a:t>yetiştirir.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165" dirty="0">
                <a:latin typeface="Georgia"/>
                <a:cs typeface="Georgia"/>
              </a:rPr>
              <a:t>Sınır</a:t>
            </a:r>
            <a:r>
              <a:rPr sz="2900" spc="240" dirty="0">
                <a:latin typeface="Georgia"/>
                <a:cs typeface="Georgia"/>
              </a:rPr>
              <a:t> </a:t>
            </a:r>
            <a:r>
              <a:rPr sz="2900" spc="200" dirty="0">
                <a:latin typeface="Georgia"/>
                <a:cs typeface="Georgia"/>
              </a:rPr>
              <a:t>koymak</a:t>
            </a:r>
            <a:r>
              <a:rPr sz="2900" spc="240" dirty="0">
                <a:latin typeface="Georgia"/>
                <a:cs typeface="Georgia"/>
              </a:rPr>
              <a:t> ve </a:t>
            </a:r>
            <a:r>
              <a:rPr sz="2900" spc="150" dirty="0">
                <a:latin typeface="Georgia"/>
                <a:cs typeface="Georgia"/>
              </a:rPr>
              <a:t>disipline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etmek </a:t>
            </a:r>
            <a:r>
              <a:rPr sz="2900" spc="175" dirty="0">
                <a:latin typeface="Georgia"/>
                <a:cs typeface="Georgia"/>
              </a:rPr>
              <a:t>davranışları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kontrol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25" dirty="0">
                <a:latin typeface="Georgia"/>
                <a:cs typeface="Georgia"/>
              </a:rPr>
              <a:t>etmek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45" dirty="0">
                <a:latin typeface="Georgia"/>
                <a:cs typeface="Georgia"/>
              </a:rPr>
              <a:t>için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04" dirty="0">
                <a:latin typeface="Georgia"/>
                <a:cs typeface="Georgia"/>
              </a:rPr>
              <a:t>uygundur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29" dirty="0">
                <a:latin typeface="Georgia"/>
                <a:cs typeface="Georgia"/>
              </a:rPr>
              <a:t>ancak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duygulara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04" dirty="0">
                <a:latin typeface="Georgia"/>
                <a:cs typeface="Georgia"/>
              </a:rPr>
              <a:t>set </a:t>
            </a:r>
            <a:r>
              <a:rPr sz="2900" spc="175" dirty="0">
                <a:latin typeface="Georgia"/>
                <a:cs typeface="Georgia"/>
              </a:rPr>
              <a:t>çekilmemelidir.</a:t>
            </a:r>
            <a:r>
              <a:rPr sz="2900" spc="250" dirty="0">
                <a:latin typeface="Georgia"/>
                <a:cs typeface="Georgia"/>
              </a:rPr>
              <a:t> </a:t>
            </a:r>
            <a:r>
              <a:rPr sz="2900" spc="170" dirty="0">
                <a:latin typeface="Georgia"/>
                <a:cs typeface="Georgia"/>
              </a:rPr>
              <a:t>Duygularını</a:t>
            </a:r>
            <a:r>
              <a:rPr sz="2900" spc="254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aktarabileceği</a:t>
            </a:r>
            <a:r>
              <a:rPr sz="2900" spc="254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güvenli</a:t>
            </a:r>
            <a:r>
              <a:rPr sz="2900" spc="254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alanlar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yaratmak, kabul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04" dirty="0">
                <a:latin typeface="Georgia"/>
                <a:cs typeface="Georgia"/>
              </a:rPr>
              <a:t>edilemez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davranışları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70" dirty="0">
                <a:latin typeface="Georgia"/>
                <a:cs typeface="Georgia"/>
              </a:rPr>
              <a:t>(vurmak,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hakaret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10" dirty="0">
                <a:latin typeface="Georgia"/>
                <a:cs typeface="Georgia"/>
              </a:rPr>
              <a:t>etmek,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kendine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15" dirty="0">
                <a:latin typeface="Georgia"/>
                <a:cs typeface="Georgia"/>
              </a:rPr>
              <a:t>ve </a:t>
            </a:r>
            <a:r>
              <a:rPr sz="2900" spc="225" dirty="0">
                <a:latin typeface="Georgia"/>
                <a:cs typeface="Georgia"/>
              </a:rPr>
              <a:t>çevresine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20" dirty="0">
                <a:latin typeface="Georgia"/>
                <a:cs typeface="Georgia"/>
              </a:rPr>
              <a:t>zarar</a:t>
            </a:r>
            <a:r>
              <a:rPr sz="2900" spc="250" dirty="0">
                <a:latin typeface="Georgia"/>
                <a:cs typeface="Georgia"/>
              </a:rPr>
              <a:t> </a:t>
            </a:r>
            <a:r>
              <a:rPr sz="2900" spc="220" dirty="0">
                <a:latin typeface="Georgia"/>
                <a:cs typeface="Georgia"/>
              </a:rPr>
              <a:t>vermek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40" dirty="0">
                <a:latin typeface="Georgia"/>
                <a:cs typeface="Georgia"/>
              </a:rPr>
              <a:t>vb.)</a:t>
            </a:r>
            <a:r>
              <a:rPr sz="2900" spc="250" dirty="0">
                <a:latin typeface="Georgia"/>
                <a:cs typeface="Georgia"/>
              </a:rPr>
              <a:t> </a:t>
            </a:r>
            <a:r>
              <a:rPr sz="2900" spc="180" dirty="0">
                <a:latin typeface="Georgia"/>
                <a:cs typeface="Georgia"/>
              </a:rPr>
              <a:t>belirtmek,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duygularını</a:t>
            </a:r>
            <a:r>
              <a:rPr sz="2900" spc="250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yumuşatabilmesi </a:t>
            </a:r>
            <a:r>
              <a:rPr sz="2900" spc="145" dirty="0">
                <a:latin typeface="Georgia"/>
                <a:cs typeface="Georgia"/>
              </a:rPr>
              <a:t>için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yardım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25" dirty="0">
                <a:latin typeface="Georgia"/>
                <a:cs typeface="Georgia"/>
              </a:rPr>
              <a:t>etmek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40" dirty="0">
                <a:latin typeface="Georgia"/>
                <a:cs typeface="Georgia"/>
              </a:rPr>
              <a:t>ve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80" dirty="0">
                <a:latin typeface="Georgia"/>
                <a:cs typeface="Georgia"/>
              </a:rPr>
              <a:t>model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75" dirty="0">
                <a:latin typeface="Georgia"/>
                <a:cs typeface="Georgia"/>
              </a:rPr>
              <a:t>olmak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80" dirty="0">
                <a:latin typeface="Georgia"/>
                <a:cs typeface="Georgia"/>
              </a:rPr>
              <a:t>uygulanabilir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65" dirty="0">
                <a:latin typeface="Georgia"/>
                <a:cs typeface="Georgia"/>
              </a:rPr>
              <a:t>yöntemlerdir.</a:t>
            </a:r>
            <a:endParaRPr sz="2900">
              <a:latin typeface="Georgia"/>
              <a:cs typeface="Georgia"/>
            </a:endParaRPr>
          </a:p>
          <a:p>
            <a:pPr marL="23495" marR="15875" indent="-635" algn="ctr">
              <a:lnSpc>
                <a:spcPct val="116399"/>
              </a:lnSpc>
            </a:pPr>
            <a:r>
              <a:rPr sz="2900" spc="190" dirty="0">
                <a:latin typeface="Georgia"/>
                <a:cs typeface="Georgia"/>
              </a:rPr>
              <a:t>Yaşadığı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öfke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70" dirty="0">
                <a:latin typeface="Georgia"/>
                <a:cs typeface="Georgia"/>
              </a:rPr>
              <a:t>krizlerinde,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235" dirty="0">
                <a:latin typeface="Georgia"/>
                <a:cs typeface="Georgia"/>
              </a:rPr>
              <a:t>ağlama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nöbetlerinde,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zor</a:t>
            </a:r>
            <a:r>
              <a:rPr sz="2900" spc="245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duygularla </a:t>
            </a:r>
            <a:r>
              <a:rPr sz="2900" spc="229" dirty="0">
                <a:latin typeface="Georgia"/>
                <a:cs typeface="Georgia"/>
              </a:rPr>
              <a:t>boğuştuğu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anlarda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54" dirty="0">
                <a:latin typeface="Georgia"/>
                <a:cs typeface="Georgia"/>
              </a:rPr>
              <a:t>çocuğu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04" dirty="0">
                <a:latin typeface="Georgia"/>
                <a:cs typeface="Georgia"/>
              </a:rPr>
              <a:t>cezalandırmak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onda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90" dirty="0">
                <a:latin typeface="Georgia"/>
                <a:cs typeface="Georgia"/>
              </a:rPr>
              <a:t>yalnızca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korku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240" dirty="0">
                <a:latin typeface="Georgia"/>
                <a:cs typeface="Georgia"/>
              </a:rPr>
              <a:t>ve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85" dirty="0">
                <a:latin typeface="Georgia"/>
                <a:cs typeface="Georgia"/>
              </a:rPr>
              <a:t>size karşı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200" dirty="0">
                <a:latin typeface="Georgia"/>
                <a:cs typeface="Georgia"/>
              </a:rPr>
              <a:t>büyük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bir</a:t>
            </a:r>
            <a:r>
              <a:rPr sz="2900" spc="235" dirty="0">
                <a:latin typeface="Georgia"/>
                <a:cs typeface="Georgia"/>
              </a:rPr>
              <a:t> </a:t>
            </a:r>
            <a:r>
              <a:rPr sz="2900" spc="195" dirty="0">
                <a:latin typeface="Georgia"/>
                <a:cs typeface="Georgia"/>
              </a:rPr>
              <a:t>öfke</a:t>
            </a:r>
            <a:r>
              <a:rPr sz="2900" spc="229" dirty="0">
                <a:latin typeface="Georgia"/>
                <a:cs typeface="Georgia"/>
              </a:rPr>
              <a:t> </a:t>
            </a:r>
            <a:r>
              <a:rPr sz="2900" spc="160" dirty="0">
                <a:latin typeface="Georgia"/>
                <a:cs typeface="Georgia"/>
              </a:rPr>
              <a:t>oluşturur.</a:t>
            </a:r>
            <a:endParaRPr sz="29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14985" y="6562014"/>
            <a:ext cx="5573395" cy="3725545"/>
          </a:xfrm>
          <a:custGeom>
            <a:avLst/>
            <a:gdLst/>
            <a:ahLst/>
            <a:cxnLst/>
            <a:rect l="l" t="t" r="r" b="b"/>
            <a:pathLst>
              <a:path w="5573394" h="3725545">
                <a:moveTo>
                  <a:pt x="5573013" y="0"/>
                </a:moveTo>
                <a:lnTo>
                  <a:pt x="2015235" y="0"/>
                </a:lnTo>
                <a:lnTo>
                  <a:pt x="1964507" y="1242"/>
                </a:lnTo>
                <a:lnTo>
                  <a:pt x="1914103" y="3695"/>
                </a:lnTo>
                <a:lnTo>
                  <a:pt x="1864037" y="7342"/>
                </a:lnTo>
                <a:lnTo>
                  <a:pt x="1814323" y="12170"/>
                </a:lnTo>
                <a:lnTo>
                  <a:pt x="1764975" y="18164"/>
                </a:lnTo>
                <a:lnTo>
                  <a:pt x="1716006" y="25312"/>
                </a:lnTo>
                <a:lnTo>
                  <a:pt x="1667432" y="33599"/>
                </a:lnTo>
                <a:lnTo>
                  <a:pt x="1619266" y="43010"/>
                </a:lnTo>
                <a:lnTo>
                  <a:pt x="1571522" y="53532"/>
                </a:lnTo>
                <a:lnTo>
                  <a:pt x="1524214" y="65150"/>
                </a:lnTo>
                <a:lnTo>
                  <a:pt x="1477356" y="77851"/>
                </a:lnTo>
                <a:lnTo>
                  <a:pt x="1430962" y="91621"/>
                </a:lnTo>
                <a:lnTo>
                  <a:pt x="1385046" y="106445"/>
                </a:lnTo>
                <a:lnTo>
                  <a:pt x="1339622" y="122309"/>
                </a:lnTo>
                <a:lnTo>
                  <a:pt x="1294704" y="139200"/>
                </a:lnTo>
                <a:lnTo>
                  <a:pt x="1250306" y="157103"/>
                </a:lnTo>
                <a:lnTo>
                  <a:pt x="1206442" y="176004"/>
                </a:lnTo>
                <a:lnTo>
                  <a:pt x="1163126" y="195889"/>
                </a:lnTo>
                <a:lnTo>
                  <a:pt x="1120372" y="216744"/>
                </a:lnTo>
                <a:lnTo>
                  <a:pt x="1078194" y="238556"/>
                </a:lnTo>
                <a:lnTo>
                  <a:pt x="1036607" y="261309"/>
                </a:lnTo>
                <a:lnTo>
                  <a:pt x="995623" y="284990"/>
                </a:lnTo>
                <a:lnTo>
                  <a:pt x="955257" y="309585"/>
                </a:lnTo>
                <a:lnTo>
                  <a:pt x="915524" y="335080"/>
                </a:lnTo>
                <a:lnTo>
                  <a:pt x="876436" y="361461"/>
                </a:lnTo>
                <a:lnTo>
                  <a:pt x="838009" y="388713"/>
                </a:lnTo>
                <a:lnTo>
                  <a:pt x="800256" y="416823"/>
                </a:lnTo>
                <a:lnTo>
                  <a:pt x="763190" y="445777"/>
                </a:lnTo>
                <a:lnTo>
                  <a:pt x="726827" y="475560"/>
                </a:lnTo>
                <a:lnTo>
                  <a:pt x="691180" y="506158"/>
                </a:lnTo>
                <a:lnTo>
                  <a:pt x="656263" y="537558"/>
                </a:lnTo>
                <a:lnTo>
                  <a:pt x="622090" y="569745"/>
                </a:lnTo>
                <a:lnTo>
                  <a:pt x="588676" y="602706"/>
                </a:lnTo>
                <a:lnTo>
                  <a:pt x="556033" y="636426"/>
                </a:lnTo>
                <a:lnTo>
                  <a:pt x="524176" y="670891"/>
                </a:lnTo>
                <a:lnTo>
                  <a:pt x="493120" y="706087"/>
                </a:lnTo>
                <a:lnTo>
                  <a:pt x="462878" y="742000"/>
                </a:lnTo>
                <a:lnTo>
                  <a:pt x="433463" y="778616"/>
                </a:lnTo>
                <a:lnTo>
                  <a:pt x="404891" y="815921"/>
                </a:lnTo>
                <a:lnTo>
                  <a:pt x="377175" y="853901"/>
                </a:lnTo>
                <a:lnTo>
                  <a:pt x="350330" y="892542"/>
                </a:lnTo>
                <a:lnTo>
                  <a:pt x="324368" y="931829"/>
                </a:lnTo>
                <a:lnTo>
                  <a:pt x="299304" y="971750"/>
                </a:lnTo>
                <a:lnTo>
                  <a:pt x="275153" y="1012289"/>
                </a:lnTo>
                <a:lnTo>
                  <a:pt x="251927" y="1053432"/>
                </a:lnTo>
                <a:lnTo>
                  <a:pt x="229642" y="1095166"/>
                </a:lnTo>
                <a:lnTo>
                  <a:pt x="208311" y="1137477"/>
                </a:lnTo>
                <a:lnTo>
                  <a:pt x="187948" y="1180350"/>
                </a:lnTo>
                <a:lnTo>
                  <a:pt x="168568" y="1223771"/>
                </a:lnTo>
                <a:lnTo>
                  <a:pt x="150183" y="1267727"/>
                </a:lnTo>
                <a:lnTo>
                  <a:pt x="132809" y="1312203"/>
                </a:lnTo>
                <a:lnTo>
                  <a:pt x="116458" y="1357185"/>
                </a:lnTo>
                <a:lnTo>
                  <a:pt x="101761" y="1402317"/>
                </a:lnTo>
                <a:lnTo>
                  <a:pt x="87854" y="1448251"/>
                </a:lnTo>
                <a:lnTo>
                  <a:pt x="74785" y="1494915"/>
                </a:lnTo>
                <a:lnTo>
                  <a:pt x="62602" y="1542236"/>
                </a:lnTo>
                <a:lnTo>
                  <a:pt x="51352" y="1590143"/>
                </a:lnTo>
                <a:lnTo>
                  <a:pt x="41084" y="1638564"/>
                </a:lnTo>
                <a:lnTo>
                  <a:pt x="31845" y="1687426"/>
                </a:lnTo>
                <a:lnTo>
                  <a:pt x="23683" y="1736658"/>
                </a:lnTo>
                <a:lnTo>
                  <a:pt x="16645" y="1786188"/>
                </a:lnTo>
                <a:lnTo>
                  <a:pt x="10780" y="1835944"/>
                </a:lnTo>
                <a:lnTo>
                  <a:pt x="6135" y="1885853"/>
                </a:lnTo>
                <a:lnTo>
                  <a:pt x="2758" y="1935844"/>
                </a:lnTo>
                <a:lnTo>
                  <a:pt x="697" y="1985845"/>
                </a:lnTo>
                <a:lnTo>
                  <a:pt x="0" y="2035784"/>
                </a:lnTo>
                <a:lnTo>
                  <a:pt x="697" y="2089342"/>
                </a:lnTo>
                <a:lnTo>
                  <a:pt x="2773" y="2142566"/>
                </a:lnTo>
                <a:lnTo>
                  <a:pt x="6204" y="2195429"/>
                </a:lnTo>
                <a:lnTo>
                  <a:pt x="10966" y="2247910"/>
                </a:lnTo>
                <a:lnTo>
                  <a:pt x="17036" y="2299983"/>
                </a:lnTo>
                <a:lnTo>
                  <a:pt x="24391" y="2351624"/>
                </a:lnTo>
                <a:lnTo>
                  <a:pt x="33007" y="2402810"/>
                </a:lnTo>
                <a:lnTo>
                  <a:pt x="42859" y="2453516"/>
                </a:lnTo>
                <a:lnTo>
                  <a:pt x="53925" y="2503719"/>
                </a:lnTo>
                <a:lnTo>
                  <a:pt x="66182" y="2553393"/>
                </a:lnTo>
                <a:lnTo>
                  <a:pt x="79604" y="2602516"/>
                </a:lnTo>
                <a:lnTo>
                  <a:pt x="94170" y="2651063"/>
                </a:lnTo>
                <a:lnTo>
                  <a:pt x="109854" y="2699010"/>
                </a:lnTo>
                <a:lnTo>
                  <a:pt x="112013" y="2703400"/>
                </a:lnTo>
                <a:lnTo>
                  <a:pt x="112013" y="2707790"/>
                </a:lnTo>
                <a:lnTo>
                  <a:pt x="114172" y="2712186"/>
                </a:lnTo>
                <a:lnTo>
                  <a:pt x="130903" y="2756681"/>
                </a:lnTo>
                <a:lnTo>
                  <a:pt x="148643" y="2800708"/>
                </a:lnTo>
                <a:lnTo>
                  <a:pt x="167378" y="2844251"/>
                </a:lnTo>
                <a:lnTo>
                  <a:pt x="187093" y="2887296"/>
                </a:lnTo>
                <a:lnTo>
                  <a:pt x="207776" y="2929826"/>
                </a:lnTo>
                <a:lnTo>
                  <a:pt x="229411" y="2971828"/>
                </a:lnTo>
                <a:lnTo>
                  <a:pt x="251984" y="3013285"/>
                </a:lnTo>
                <a:lnTo>
                  <a:pt x="275482" y="3054183"/>
                </a:lnTo>
                <a:lnTo>
                  <a:pt x="299891" y="3094506"/>
                </a:lnTo>
                <a:lnTo>
                  <a:pt x="325196" y="3134239"/>
                </a:lnTo>
                <a:lnTo>
                  <a:pt x="351384" y="3173367"/>
                </a:lnTo>
                <a:lnTo>
                  <a:pt x="378440" y="3211875"/>
                </a:lnTo>
                <a:lnTo>
                  <a:pt x="406350" y="3249748"/>
                </a:lnTo>
                <a:lnTo>
                  <a:pt x="435100" y="3286970"/>
                </a:lnTo>
                <a:lnTo>
                  <a:pt x="464677" y="3323527"/>
                </a:lnTo>
                <a:lnTo>
                  <a:pt x="495066" y="3359402"/>
                </a:lnTo>
                <a:lnTo>
                  <a:pt x="526253" y="3394582"/>
                </a:lnTo>
                <a:lnTo>
                  <a:pt x="558224" y="3429050"/>
                </a:lnTo>
                <a:lnTo>
                  <a:pt x="590965" y="3462792"/>
                </a:lnTo>
                <a:lnTo>
                  <a:pt x="624462" y="3495792"/>
                </a:lnTo>
                <a:lnTo>
                  <a:pt x="658701" y="3528035"/>
                </a:lnTo>
                <a:lnTo>
                  <a:pt x="693668" y="3559507"/>
                </a:lnTo>
                <a:lnTo>
                  <a:pt x="729349" y="3590191"/>
                </a:lnTo>
                <a:lnTo>
                  <a:pt x="765729" y="3620073"/>
                </a:lnTo>
                <a:lnTo>
                  <a:pt x="802795" y="3649137"/>
                </a:lnTo>
                <a:lnTo>
                  <a:pt x="840533" y="3677369"/>
                </a:lnTo>
                <a:lnTo>
                  <a:pt x="878928" y="3704752"/>
                </a:lnTo>
                <a:lnTo>
                  <a:pt x="908712" y="3724985"/>
                </a:lnTo>
                <a:lnTo>
                  <a:pt x="5573013" y="3724985"/>
                </a:lnTo>
                <a:lnTo>
                  <a:pt x="5573013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8578" y="6887705"/>
            <a:ext cx="3505200" cy="3399790"/>
          </a:xfrm>
          <a:custGeom>
            <a:avLst/>
            <a:gdLst/>
            <a:ahLst/>
            <a:cxnLst/>
            <a:rect l="l" t="t" r="r" b="b"/>
            <a:pathLst>
              <a:path w="3505200" h="3399790">
                <a:moveTo>
                  <a:pt x="1752498" y="0"/>
                </a:moveTo>
                <a:lnTo>
                  <a:pt x="1704259" y="651"/>
                </a:lnTo>
                <a:lnTo>
                  <a:pt x="1656343" y="2593"/>
                </a:lnTo>
                <a:lnTo>
                  <a:pt x="1608765" y="5809"/>
                </a:lnTo>
                <a:lnTo>
                  <a:pt x="1561544" y="10283"/>
                </a:lnTo>
                <a:lnTo>
                  <a:pt x="1514694" y="15997"/>
                </a:lnTo>
                <a:lnTo>
                  <a:pt x="1468233" y="22936"/>
                </a:lnTo>
                <a:lnTo>
                  <a:pt x="1422178" y="31083"/>
                </a:lnTo>
                <a:lnTo>
                  <a:pt x="1376545" y="40420"/>
                </a:lnTo>
                <a:lnTo>
                  <a:pt x="1331352" y="50931"/>
                </a:lnTo>
                <a:lnTo>
                  <a:pt x="1286614" y="62599"/>
                </a:lnTo>
                <a:lnTo>
                  <a:pt x="1242348" y="75409"/>
                </a:lnTo>
                <a:lnTo>
                  <a:pt x="1198572" y="89342"/>
                </a:lnTo>
                <a:lnTo>
                  <a:pt x="1155302" y="104382"/>
                </a:lnTo>
                <a:lnTo>
                  <a:pt x="1112554" y="120513"/>
                </a:lnTo>
                <a:lnTo>
                  <a:pt x="1070346" y="137717"/>
                </a:lnTo>
                <a:lnTo>
                  <a:pt x="1028693" y="155979"/>
                </a:lnTo>
                <a:lnTo>
                  <a:pt x="987614" y="175281"/>
                </a:lnTo>
                <a:lnTo>
                  <a:pt x="947123" y="195607"/>
                </a:lnTo>
                <a:lnTo>
                  <a:pt x="907239" y="216940"/>
                </a:lnTo>
                <a:lnTo>
                  <a:pt x="867978" y="239263"/>
                </a:lnTo>
                <a:lnTo>
                  <a:pt x="829356" y="262560"/>
                </a:lnTo>
                <a:lnTo>
                  <a:pt x="791390" y="286814"/>
                </a:lnTo>
                <a:lnTo>
                  <a:pt x="754097" y="312008"/>
                </a:lnTo>
                <a:lnTo>
                  <a:pt x="717494" y="338125"/>
                </a:lnTo>
                <a:lnTo>
                  <a:pt x="681598" y="365149"/>
                </a:lnTo>
                <a:lnTo>
                  <a:pt x="646424" y="393064"/>
                </a:lnTo>
                <a:lnTo>
                  <a:pt x="611990" y="421851"/>
                </a:lnTo>
                <a:lnTo>
                  <a:pt x="578313" y="451496"/>
                </a:lnTo>
                <a:lnTo>
                  <a:pt x="545408" y="481980"/>
                </a:lnTo>
                <a:lnTo>
                  <a:pt x="513294" y="513287"/>
                </a:lnTo>
                <a:lnTo>
                  <a:pt x="481986" y="545402"/>
                </a:lnTo>
                <a:lnTo>
                  <a:pt x="451501" y="578306"/>
                </a:lnTo>
                <a:lnTo>
                  <a:pt x="421857" y="611983"/>
                </a:lnTo>
                <a:lnTo>
                  <a:pt x="393069" y="646416"/>
                </a:lnTo>
                <a:lnTo>
                  <a:pt x="365154" y="681590"/>
                </a:lnTo>
                <a:lnTo>
                  <a:pt x="338130" y="717486"/>
                </a:lnTo>
                <a:lnTo>
                  <a:pt x="312012" y="754089"/>
                </a:lnTo>
                <a:lnTo>
                  <a:pt x="286818" y="791381"/>
                </a:lnTo>
                <a:lnTo>
                  <a:pt x="262564" y="829347"/>
                </a:lnTo>
                <a:lnTo>
                  <a:pt x="239267" y="867968"/>
                </a:lnTo>
                <a:lnTo>
                  <a:pt x="216943" y="907229"/>
                </a:lnTo>
                <a:lnTo>
                  <a:pt x="195610" y="947113"/>
                </a:lnTo>
                <a:lnTo>
                  <a:pt x="175284" y="987603"/>
                </a:lnTo>
                <a:lnTo>
                  <a:pt x="155981" y="1028683"/>
                </a:lnTo>
                <a:lnTo>
                  <a:pt x="137719" y="1070335"/>
                </a:lnTo>
                <a:lnTo>
                  <a:pt x="120514" y="1112543"/>
                </a:lnTo>
                <a:lnTo>
                  <a:pt x="104383" y="1155291"/>
                </a:lnTo>
                <a:lnTo>
                  <a:pt x="89343" y="1198561"/>
                </a:lnTo>
                <a:lnTo>
                  <a:pt x="75410" y="1242337"/>
                </a:lnTo>
                <a:lnTo>
                  <a:pt x="62600" y="1286602"/>
                </a:lnTo>
                <a:lnTo>
                  <a:pt x="50932" y="1331340"/>
                </a:lnTo>
                <a:lnTo>
                  <a:pt x="40420" y="1376533"/>
                </a:lnTo>
                <a:lnTo>
                  <a:pt x="31083" y="1422166"/>
                </a:lnTo>
                <a:lnTo>
                  <a:pt x="22937" y="1468221"/>
                </a:lnTo>
                <a:lnTo>
                  <a:pt x="15998" y="1514681"/>
                </a:lnTo>
                <a:lnTo>
                  <a:pt x="10283" y="1561531"/>
                </a:lnTo>
                <a:lnTo>
                  <a:pt x="5809" y="1608753"/>
                </a:lnTo>
                <a:lnTo>
                  <a:pt x="2593" y="1656330"/>
                </a:lnTo>
                <a:lnTo>
                  <a:pt x="651" y="1704247"/>
                </a:lnTo>
                <a:lnTo>
                  <a:pt x="0" y="1752485"/>
                </a:lnTo>
                <a:lnTo>
                  <a:pt x="651" y="1800723"/>
                </a:lnTo>
                <a:lnTo>
                  <a:pt x="2593" y="1848639"/>
                </a:lnTo>
                <a:lnTo>
                  <a:pt x="5809" y="1896216"/>
                </a:lnTo>
                <a:lnTo>
                  <a:pt x="10283" y="1943437"/>
                </a:lnTo>
                <a:lnTo>
                  <a:pt x="15998" y="1990287"/>
                </a:lnTo>
                <a:lnTo>
                  <a:pt x="22937" y="2036747"/>
                </a:lnTo>
                <a:lnTo>
                  <a:pt x="31083" y="2082802"/>
                </a:lnTo>
                <a:lnTo>
                  <a:pt x="40420" y="2128434"/>
                </a:lnTo>
                <a:lnTo>
                  <a:pt x="50932" y="2173627"/>
                </a:lnTo>
                <a:lnTo>
                  <a:pt x="62600" y="2218365"/>
                </a:lnTo>
                <a:lnTo>
                  <a:pt x="75410" y="2262630"/>
                </a:lnTo>
                <a:lnTo>
                  <a:pt x="89343" y="2306406"/>
                </a:lnTo>
                <a:lnTo>
                  <a:pt x="104383" y="2349676"/>
                </a:lnTo>
                <a:lnTo>
                  <a:pt x="120514" y="2392423"/>
                </a:lnTo>
                <a:lnTo>
                  <a:pt x="137719" y="2434631"/>
                </a:lnTo>
                <a:lnTo>
                  <a:pt x="155981" y="2476283"/>
                </a:lnTo>
                <a:lnTo>
                  <a:pt x="175284" y="2517363"/>
                </a:lnTo>
                <a:lnTo>
                  <a:pt x="195610" y="2557853"/>
                </a:lnTo>
                <a:lnTo>
                  <a:pt x="216943" y="2597737"/>
                </a:lnTo>
                <a:lnTo>
                  <a:pt x="239267" y="2636998"/>
                </a:lnTo>
                <a:lnTo>
                  <a:pt x="262564" y="2675619"/>
                </a:lnTo>
                <a:lnTo>
                  <a:pt x="286818" y="2713585"/>
                </a:lnTo>
                <a:lnTo>
                  <a:pt x="312012" y="2750877"/>
                </a:lnTo>
                <a:lnTo>
                  <a:pt x="338130" y="2787480"/>
                </a:lnTo>
                <a:lnTo>
                  <a:pt x="365154" y="2823377"/>
                </a:lnTo>
                <a:lnTo>
                  <a:pt x="393069" y="2858550"/>
                </a:lnTo>
                <a:lnTo>
                  <a:pt x="421857" y="2892984"/>
                </a:lnTo>
                <a:lnTo>
                  <a:pt x="451501" y="2926661"/>
                </a:lnTo>
                <a:lnTo>
                  <a:pt x="481986" y="2959565"/>
                </a:lnTo>
                <a:lnTo>
                  <a:pt x="513294" y="2991680"/>
                </a:lnTo>
                <a:lnTo>
                  <a:pt x="545408" y="3022987"/>
                </a:lnTo>
                <a:lnTo>
                  <a:pt x="578313" y="3053472"/>
                </a:lnTo>
                <a:lnTo>
                  <a:pt x="611990" y="3083116"/>
                </a:lnTo>
                <a:lnTo>
                  <a:pt x="646424" y="3111904"/>
                </a:lnTo>
                <a:lnTo>
                  <a:pt x="681598" y="3139819"/>
                </a:lnTo>
                <a:lnTo>
                  <a:pt x="717494" y="3166843"/>
                </a:lnTo>
                <a:lnTo>
                  <a:pt x="754097" y="3192960"/>
                </a:lnTo>
                <a:lnTo>
                  <a:pt x="791390" y="3218155"/>
                </a:lnTo>
                <a:lnTo>
                  <a:pt x="829356" y="3242408"/>
                </a:lnTo>
                <a:lnTo>
                  <a:pt x="867978" y="3265706"/>
                </a:lnTo>
                <a:lnTo>
                  <a:pt x="907239" y="3288029"/>
                </a:lnTo>
                <a:lnTo>
                  <a:pt x="947123" y="3309362"/>
                </a:lnTo>
                <a:lnTo>
                  <a:pt x="987614" y="3329688"/>
                </a:lnTo>
                <a:lnTo>
                  <a:pt x="1028693" y="3348990"/>
                </a:lnTo>
                <a:lnTo>
                  <a:pt x="1070346" y="3367252"/>
                </a:lnTo>
                <a:lnTo>
                  <a:pt x="1112554" y="3384457"/>
                </a:lnTo>
                <a:lnTo>
                  <a:pt x="1151872" y="3399294"/>
                </a:lnTo>
                <a:lnTo>
                  <a:pt x="2353117" y="3399294"/>
                </a:lnTo>
                <a:lnTo>
                  <a:pt x="2392434" y="3384457"/>
                </a:lnTo>
                <a:lnTo>
                  <a:pt x="2434643" y="3367252"/>
                </a:lnTo>
                <a:lnTo>
                  <a:pt x="2476295" y="3348990"/>
                </a:lnTo>
                <a:lnTo>
                  <a:pt x="2517374" y="3329688"/>
                </a:lnTo>
                <a:lnTo>
                  <a:pt x="2557864" y="3309362"/>
                </a:lnTo>
                <a:lnTo>
                  <a:pt x="2597748" y="3288029"/>
                </a:lnTo>
                <a:lnTo>
                  <a:pt x="2637009" y="3265706"/>
                </a:lnTo>
                <a:lnTo>
                  <a:pt x="2675631" y="3242408"/>
                </a:lnTo>
                <a:lnTo>
                  <a:pt x="2713596" y="3218155"/>
                </a:lnTo>
                <a:lnTo>
                  <a:pt x="2750888" y="3192960"/>
                </a:lnTo>
                <a:lnTo>
                  <a:pt x="2787491" y="3166843"/>
                </a:lnTo>
                <a:lnTo>
                  <a:pt x="2823388" y="3139819"/>
                </a:lnTo>
                <a:lnTo>
                  <a:pt x="2858561" y="3111904"/>
                </a:lnTo>
                <a:lnTo>
                  <a:pt x="2892995" y="3083116"/>
                </a:lnTo>
                <a:lnTo>
                  <a:pt x="2926672" y="3053472"/>
                </a:lnTo>
                <a:lnTo>
                  <a:pt x="2959576" y="3022987"/>
                </a:lnTo>
                <a:lnTo>
                  <a:pt x="2991691" y="2991680"/>
                </a:lnTo>
                <a:lnTo>
                  <a:pt x="3022998" y="2959565"/>
                </a:lnTo>
                <a:lnTo>
                  <a:pt x="3053483" y="2926661"/>
                </a:lnTo>
                <a:lnTo>
                  <a:pt x="3083127" y="2892984"/>
                </a:lnTo>
                <a:lnTo>
                  <a:pt x="3111915" y="2858550"/>
                </a:lnTo>
                <a:lnTo>
                  <a:pt x="3139830" y="2823377"/>
                </a:lnTo>
                <a:lnTo>
                  <a:pt x="3166854" y="2787480"/>
                </a:lnTo>
                <a:lnTo>
                  <a:pt x="3192972" y="2750877"/>
                </a:lnTo>
                <a:lnTo>
                  <a:pt x="3218166" y="2713585"/>
                </a:lnTo>
                <a:lnTo>
                  <a:pt x="3242420" y="2675619"/>
                </a:lnTo>
                <a:lnTo>
                  <a:pt x="3265717" y="2636998"/>
                </a:lnTo>
                <a:lnTo>
                  <a:pt x="3288040" y="2597737"/>
                </a:lnTo>
                <a:lnTo>
                  <a:pt x="3309373" y="2557853"/>
                </a:lnTo>
                <a:lnTo>
                  <a:pt x="3329699" y="2517363"/>
                </a:lnTo>
                <a:lnTo>
                  <a:pt x="3349002" y="2476283"/>
                </a:lnTo>
                <a:lnTo>
                  <a:pt x="3367264" y="2434631"/>
                </a:lnTo>
                <a:lnTo>
                  <a:pt x="3384469" y="2392423"/>
                </a:lnTo>
                <a:lnTo>
                  <a:pt x="3400600" y="2349676"/>
                </a:lnTo>
                <a:lnTo>
                  <a:pt x="3415640" y="2306406"/>
                </a:lnTo>
                <a:lnTo>
                  <a:pt x="3429573" y="2262630"/>
                </a:lnTo>
                <a:lnTo>
                  <a:pt x="3442383" y="2218365"/>
                </a:lnTo>
                <a:lnTo>
                  <a:pt x="3454051" y="2173627"/>
                </a:lnTo>
                <a:lnTo>
                  <a:pt x="3464563" y="2128434"/>
                </a:lnTo>
                <a:lnTo>
                  <a:pt x="3473900" y="2082802"/>
                </a:lnTo>
                <a:lnTo>
                  <a:pt x="3482046" y="2036747"/>
                </a:lnTo>
                <a:lnTo>
                  <a:pt x="3488985" y="1990287"/>
                </a:lnTo>
                <a:lnTo>
                  <a:pt x="3494700" y="1943437"/>
                </a:lnTo>
                <a:lnTo>
                  <a:pt x="3499174" y="1896216"/>
                </a:lnTo>
                <a:lnTo>
                  <a:pt x="3502390" y="1848639"/>
                </a:lnTo>
                <a:lnTo>
                  <a:pt x="3504332" y="1800723"/>
                </a:lnTo>
                <a:lnTo>
                  <a:pt x="3504983" y="1752485"/>
                </a:lnTo>
                <a:lnTo>
                  <a:pt x="3504332" y="1704247"/>
                </a:lnTo>
                <a:lnTo>
                  <a:pt x="3502390" y="1656330"/>
                </a:lnTo>
                <a:lnTo>
                  <a:pt x="3499174" y="1608753"/>
                </a:lnTo>
                <a:lnTo>
                  <a:pt x="3494700" y="1561531"/>
                </a:lnTo>
                <a:lnTo>
                  <a:pt x="3488985" y="1514681"/>
                </a:lnTo>
                <a:lnTo>
                  <a:pt x="3482046" y="1468221"/>
                </a:lnTo>
                <a:lnTo>
                  <a:pt x="3473900" y="1422166"/>
                </a:lnTo>
                <a:lnTo>
                  <a:pt x="3464563" y="1376533"/>
                </a:lnTo>
                <a:lnTo>
                  <a:pt x="3454051" y="1331340"/>
                </a:lnTo>
                <a:lnTo>
                  <a:pt x="3442383" y="1286602"/>
                </a:lnTo>
                <a:lnTo>
                  <a:pt x="3429573" y="1242337"/>
                </a:lnTo>
                <a:lnTo>
                  <a:pt x="3415640" y="1198561"/>
                </a:lnTo>
                <a:lnTo>
                  <a:pt x="3400600" y="1155291"/>
                </a:lnTo>
                <a:lnTo>
                  <a:pt x="3384469" y="1112543"/>
                </a:lnTo>
                <a:lnTo>
                  <a:pt x="3367264" y="1070335"/>
                </a:lnTo>
                <a:lnTo>
                  <a:pt x="3349002" y="1028683"/>
                </a:lnTo>
                <a:lnTo>
                  <a:pt x="3329699" y="987603"/>
                </a:lnTo>
                <a:lnTo>
                  <a:pt x="3309373" y="947113"/>
                </a:lnTo>
                <a:lnTo>
                  <a:pt x="3288040" y="907229"/>
                </a:lnTo>
                <a:lnTo>
                  <a:pt x="3265717" y="867968"/>
                </a:lnTo>
                <a:lnTo>
                  <a:pt x="3242420" y="829347"/>
                </a:lnTo>
                <a:lnTo>
                  <a:pt x="3218166" y="791381"/>
                </a:lnTo>
                <a:lnTo>
                  <a:pt x="3192972" y="754089"/>
                </a:lnTo>
                <a:lnTo>
                  <a:pt x="3166854" y="717486"/>
                </a:lnTo>
                <a:lnTo>
                  <a:pt x="3139830" y="681590"/>
                </a:lnTo>
                <a:lnTo>
                  <a:pt x="3111915" y="646416"/>
                </a:lnTo>
                <a:lnTo>
                  <a:pt x="3083127" y="611983"/>
                </a:lnTo>
                <a:lnTo>
                  <a:pt x="3053483" y="578306"/>
                </a:lnTo>
                <a:lnTo>
                  <a:pt x="3022998" y="545402"/>
                </a:lnTo>
                <a:lnTo>
                  <a:pt x="2991691" y="513287"/>
                </a:lnTo>
                <a:lnTo>
                  <a:pt x="2959576" y="481980"/>
                </a:lnTo>
                <a:lnTo>
                  <a:pt x="2926672" y="451496"/>
                </a:lnTo>
                <a:lnTo>
                  <a:pt x="2892995" y="421851"/>
                </a:lnTo>
                <a:lnTo>
                  <a:pt x="2858561" y="393064"/>
                </a:lnTo>
                <a:lnTo>
                  <a:pt x="2823388" y="365149"/>
                </a:lnTo>
                <a:lnTo>
                  <a:pt x="2787491" y="338125"/>
                </a:lnTo>
                <a:lnTo>
                  <a:pt x="2750888" y="312008"/>
                </a:lnTo>
                <a:lnTo>
                  <a:pt x="2713596" y="286814"/>
                </a:lnTo>
                <a:lnTo>
                  <a:pt x="2675631" y="262560"/>
                </a:lnTo>
                <a:lnTo>
                  <a:pt x="2637009" y="239263"/>
                </a:lnTo>
                <a:lnTo>
                  <a:pt x="2597748" y="216940"/>
                </a:lnTo>
                <a:lnTo>
                  <a:pt x="2557864" y="195607"/>
                </a:lnTo>
                <a:lnTo>
                  <a:pt x="2517374" y="175281"/>
                </a:lnTo>
                <a:lnTo>
                  <a:pt x="2476295" y="155979"/>
                </a:lnTo>
                <a:lnTo>
                  <a:pt x="2434643" y="137717"/>
                </a:lnTo>
                <a:lnTo>
                  <a:pt x="2392434" y="120513"/>
                </a:lnTo>
                <a:lnTo>
                  <a:pt x="2349687" y="104382"/>
                </a:lnTo>
                <a:lnTo>
                  <a:pt x="2306417" y="89342"/>
                </a:lnTo>
                <a:lnTo>
                  <a:pt x="2262641" y="75409"/>
                </a:lnTo>
                <a:lnTo>
                  <a:pt x="2218376" y="62599"/>
                </a:lnTo>
                <a:lnTo>
                  <a:pt x="2173639" y="50931"/>
                </a:lnTo>
                <a:lnTo>
                  <a:pt x="2128446" y="40420"/>
                </a:lnTo>
                <a:lnTo>
                  <a:pt x="2082814" y="31083"/>
                </a:lnTo>
                <a:lnTo>
                  <a:pt x="2036759" y="22936"/>
                </a:lnTo>
                <a:lnTo>
                  <a:pt x="1990299" y="15997"/>
                </a:lnTo>
                <a:lnTo>
                  <a:pt x="1943450" y="10283"/>
                </a:lnTo>
                <a:lnTo>
                  <a:pt x="1896228" y="5809"/>
                </a:lnTo>
                <a:lnTo>
                  <a:pt x="1848651" y="2593"/>
                </a:lnTo>
                <a:lnTo>
                  <a:pt x="1800736" y="651"/>
                </a:lnTo>
                <a:lnTo>
                  <a:pt x="1752498" y="0"/>
                </a:lnTo>
                <a:close/>
              </a:path>
            </a:pathLst>
          </a:custGeom>
          <a:solidFill>
            <a:srgbClr val="223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89813"/>
            <a:ext cx="4933315" cy="3397250"/>
          </a:xfrm>
          <a:custGeom>
            <a:avLst/>
            <a:gdLst/>
            <a:ahLst/>
            <a:cxnLst/>
            <a:rect l="l" t="t" r="r" b="b"/>
            <a:pathLst>
              <a:path w="4933315" h="3397250">
                <a:moveTo>
                  <a:pt x="2921863" y="0"/>
                </a:moveTo>
                <a:lnTo>
                  <a:pt x="0" y="0"/>
                </a:lnTo>
                <a:lnTo>
                  <a:pt x="0" y="3397186"/>
                </a:lnTo>
                <a:lnTo>
                  <a:pt x="4410275" y="3397186"/>
                </a:lnTo>
                <a:lnTo>
                  <a:pt x="4440185" y="3363290"/>
                </a:lnTo>
                <a:lnTo>
                  <a:pt x="4470428" y="3327376"/>
                </a:lnTo>
                <a:lnTo>
                  <a:pt x="4499844" y="3290760"/>
                </a:lnTo>
                <a:lnTo>
                  <a:pt x="4528417" y="3253454"/>
                </a:lnTo>
                <a:lnTo>
                  <a:pt x="4556134" y="3215474"/>
                </a:lnTo>
                <a:lnTo>
                  <a:pt x="4582982" y="3176833"/>
                </a:lnTo>
                <a:lnTo>
                  <a:pt x="4608945" y="3137545"/>
                </a:lnTo>
                <a:lnTo>
                  <a:pt x="4634010" y="3097624"/>
                </a:lnTo>
                <a:lnTo>
                  <a:pt x="4658164" y="3057085"/>
                </a:lnTo>
                <a:lnTo>
                  <a:pt x="4681391" y="3015941"/>
                </a:lnTo>
                <a:lnTo>
                  <a:pt x="4703679" y="2974206"/>
                </a:lnTo>
                <a:lnTo>
                  <a:pt x="4725012" y="2931895"/>
                </a:lnTo>
                <a:lnTo>
                  <a:pt x="4745378" y="2889022"/>
                </a:lnTo>
                <a:lnTo>
                  <a:pt x="4764761" y="2845600"/>
                </a:lnTo>
                <a:lnTo>
                  <a:pt x="4783149" y="2801644"/>
                </a:lnTo>
                <a:lnTo>
                  <a:pt x="4800527" y="2757167"/>
                </a:lnTo>
                <a:lnTo>
                  <a:pt x="4816881" y="2712185"/>
                </a:lnTo>
                <a:lnTo>
                  <a:pt x="4831563" y="2667054"/>
                </a:lnTo>
                <a:lnTo>
                  <a:pt x="4845458" y="2621121"/>
                </a:lnTo>
                <a:lnTo>
                  <a:pt x="4858517" y="2574457"/>
                </a:lnTo>
                <a:lnTo>
                  <a:pt x="4870692" y="2527136"/>
                </a:lnTo>
                <a:lnTo>
                  <a:pt x="4881935" y="2479229"/>
                </a:lnTo>
                <a:lnTo>
                  <a:pt x="4892198" y="2430809"/>
                </a:lnTo>
                <a:lnTo>
                  <a:pt x="4901434" y="2381946"/>
                </a:lnTo>
                <a:lnTo>
                  <a:pt x="4909594" y="2332713"/>
                </a:lnTo>
                <a:lnTo>
                  <a:pt x="4916630" y="2283183"/>
                </a:lnTo>
                <a:lnTo>
                  <a:pt x="4922495" y="2233427"/>
                </a:lnTo>
                <a:lnTo>
                  <a:pt x="4927140" y="2183518"/>
                </a:lnTo>
                <a:lnTo>
                  <a:pt x="4930517" y="2133526"/>
                </a:lnTo>
                <a:lnTo>
                  <a:pt x="4932578" y="2083525"/>
                </a:lnTo>
                <a:lnTo>
                  <a:pt x="4933276" y="2033587"/>
                </a:lnTo>
                <a:lnTo>
                  <a:pt x="4932578" y="1980028"/>
                </a:lnTo>
                <a:lnTo>
                  <a:pt x="4930501" y="1926805"/>
                </a:lnTo>
                <a:lnTo>
                  <a:pt x="4927068" y="1873941"/>
                </a:lnTo>
                <a:lnTo>
                  <a:pt x="4922304" y="1821461"/>
                </a:lnTo>
                <a:lnTo>
                  <a:pt x="4916232" y="1769388"/>
                </a:lnTo>
                <a:lnTo>
                  <a:pt x="4908876" y="1717746"/>
                </a:lnTo>
                <a:lnTo>
                  <a:pt x="4900262" y="1666561"/>
                </a:lnTo>
                <a:lnTo>
                  <a:pt x="4890412" y="1615855"/>
                </a:lnTo>
                <a:lnTo>
                  <a:pt x="4879350" y="1565653"/>
                </a:lnTo>
                <a:lnTo>
                  <a:pt x="4867101" y="1515979"/>
                </a:lnTo>
                <a:lnTo>
                  <a:pt x="4853689" y="1466858"/>
                </a:lnTo>
                <a:lnTo>
                  <a:pt x="4839138" y="1418312"/>
                </a:lnTo>
                <a:lnTo>
                  <a:pt x="4823472" y="1370368"/>
                </a:lnTo>
                <a:lnTo>
                  <a:pt x="4821275" y="1365973"/>
                </a:lnTo>
                <a:lnTo>
                  <a:pt x="4821275" y="1361579"/>
                </a:lnTo>
                <a:lnTo>
                  <a:pt x="4819078" y="1357185"/>
                </a:lnTo>
                <a:lnTo>
                  <a:pt x="4802351" y="1312690"/>
                </a:lnTo>
                <a:lnTo>
                  <a:pt x="4784615" y="1268663"/>
                </a:lnTo>
                <a:lnTo>
                  <a:pt x="4765884" y="1225120"/>
                </a:lnTo>
                <a:lnTo>
                  <a:pt x="4746172" y="1182075"/>
                </a:lnTo>
                <a:lnTo>
                  <a:pt x="4725492" y="1139545"/>
                </a:lnTo>
                <a:lnTo>
                  <a:pt x="4703860" y="1097543"/>
                </a:lnTo>
                <a:lnTo>
                  <a:pt x="4681289" y="1056086"/>
                </a:lnTo>
                <a:lnTo>
                  <a:pt x="4657792" y="1015189"/>
                </a:lnTo>
                <a:lnTo>
                  <a:pt x="4633386" y="974865"/>
                </a:lnTo>
                <a:lnTo>
                  <a:pt x="4608082" y="935132"/>
                </a:lnTo>
                <a:lnTo>
                  <a:pt x="4581896" y="896004"/>
                </a:lnTo>
                <a:lnTo>
                  <a:pt x="4554841" y="857496"/>
                </a:lnTo>
                <a:lnTo>
                  <a:pt x="4526931" y="819623"/>
                </a:lnTo>
                <a:lnTo>
                  <a:pt x="4498181" y="782401"/>
                </a:lnTo>
                <a:lnTo>
                  <a:pt x="4468605" y="745845"/>
                </a:lnTo>
                <a:lnTo>
                  <a:pt x="4438216" y="709969"/>
                </a:lnTo>
                <a:lnTo>
                  <a:pt x="4407029" y="674790"/>
                </a:lnTo>
                <a:lnTo>
                  <a:pt x="4375058" y="640322"/>
                </a:lnTo>
                <a:lnTo>
                  <a:pt x="4342317" y="606580"/>
                </a:lnTo>
                <a:lnTo>
                  <a:pt x="4308820" y="573580"/>
                </a:lnTo>
                <a:lnTo>
                  <a:pt x="4274580" y="541337"/>
                </a:lnTo>
                <a:lnTo>
                  <a:pt x="4239613" y="509866"/>
                </a:lnTo>
                <a:lnTo>
                  <a:pt x="4203932" y="479181"/>
                </a:lnTo>
                <a:lnTo>
                  <a:pt x="4167551" y="449300"/>
                </a:lnTo>
                <a:lnTo>
                  <a:pt x="4130484" y="420236"/>
                </a:lnTo>
                <a:lnTo>
                  <a:pt x="4092746" y="392004"/>
                </a:lnTo>
                <a:lnTo>
                  <a:pt x="4054350" y="364620"/>
                </a:lnTo>
                <a:lnTo>
                  <a:pt x="4015310" y="338100"/>
                </a:lnTo>
                <a:lnTo>
                  <a:pt x="3975641" y="312458"/>
                </a:lnTo>
                <a:lnTo>
                  <a:pt x="3935356" y="287709"/>
                </a:lnTo>
                <a:lnTo>
                  <a:pt x="3894471" y="263869"/>
                </a:lnTo>
                <a:lnTo>
                  <a:pt x="3852997" y="240952"/>
                </a:lnTo>
                <a:lnTo>
                  <a:pt x="3810951" y="218975"/>
                </a:lnTo>
                <a:lnTo>
                  <a:pt x="3768345" y="197952"/>
                </a:lnTo>
                <a:lnTo>
                  <a:pt x="3725195" y="177898"/>
                </a:lnTo>
                <a:lnTo>
                  <a:pt x="3681513" y="158828"/>
                </a:lnTo>
                <a:lnTo>
                  <a:pt x="3637314" y="140758"/>
                </a:lnTo>
                <a:lnTo>
                  <a:pt x="3592613" y="123704"/>
                </a:lnTo>
                <a:lnTo>
                  <a:pt x="3547422" y="107679"/>
                </a:lnTo>
                <a:lnTo>
                  <a:pt x="3501757" y="92699"/>
                </a:lnTo>
                <a:lnTo>
                  <a:pt x="3455631" y="78780"/>
                </a:lnTo>
                <a:lnTo>
                  <a:pt x="3409059" y="65937"/>
                </a:lnTo>
                <a:lnTo>
                  <a:pt x="3362054" y="54184"/>
                </a:lnTo>
                <a:lnTo>
                  <a:pt x="3314630" y="43537"/>
                </a:lnTo>
                <a:lnTo>
                  <a:pt x="3266802" y="34012"/>
                </a:lnTo>
                <a:lnTo>
                  <a:pt x="3218584" y="25622"/>
                </a:lnTo>
                <a:lnTo>
                  <a:pt x="3169989" y="18385"/>
                </a:lnTo>
                <a:lnTo>
                  <a:pt x="3121032" y="12313"/>
                </a:lnTo>
                <a:lnTo>
                  <a:pt x="3071727" y="7424"/>
                </a:lnTo>
                <a:lnTo>
                  <a:pt x="3022088" y="3732"/>
                </a:lnTo>
                <a:lnTo>
                  <a:pt x="2972128" y="1252"/>
                </a:lnTo>
                <a:lnTo>
                  <a:pt x="2921863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04366"/>
            <a:ext cx="3661410" cy="2482850"/>
          </a:xfrm>
          <a:custGeom>
            <a:avLst/>
            <a:gdLst/>
            <a:ahLst/>
            <a:cxnLst/>
            <a:rect l="l" t="t" r="r" b="b"/>
            <a:pathLst>
              <a:path w="3661410" h="2482850">
                <a:moveTo>
                  <a:pt x="3661308" y="0"/>
                </a:moveTo>
                <a:lnTo>
                  <a:pt x="0" y="0"/>
                </a:lnTo>
                <a:lnTo>
                  <a:pt x="0" y="2482633"/>
                </a:lnTo>
                <a:lnTo>
                  <a:pt x="2884338" y="2482633"/>
                </a:lnTo>
                <a:lnTo>
                  <a:pt x="2889306" y="2475539"/>
                </a:lnTo>
                <a:lnTo>
                  <a:pt x="2914739" y="2438411"/>
                </a:lnTo>
                <a:lnTo>
                  <a:pt x="2939798" y="2401007"/>
                </a:lnTo>
                <a:lnTo>
                  <a:pt x="2964480" y="2363332"/>
                </a:lnTo>
                <a:lnTo>
                  <a:pt x="2988781" y="2325387"/>
                </a:lnTo>
                <a:lnTo>
                  <a:pt x="3012698" y="2287176"/>
                </a:lnTo>
                <a:lnTo>
                  <a:pt x="3036230" y="2248701"/>
                </a:lnTo>
                <a:lnTo>
                  <a:pt x="3059374" y="2209964"/>
                </a:lnTo>
                <a:lnTo>
                  <a:pt x="3082126" y="2170969"/>
                </a:lnTo>
                <a:lnTo>
                  <a:pt x="3104484" y="2131719"/>
                </a:lnTo>
                <a:lnTo>
                  <a:pt x="3126446" y="2092215"/>
                </a:lnTo>
                <a:lnTo>
                  <a:pt x="3148008" y="2052461"/>
                </a:lnTo>
                <a:lnTo>
                  <a:pt x="3169168" y="2012459"/>
                </a:lnTo>
                <a:lnTo>
                  <a:pt x="3189924" y="1972213"/>
                </a:lnTo>
                <a:lnTo>
                  <a:pt x="3210272" y="1931724"/>
                </a:lnTo>
                <a:lnTo>
                  <a:pt x="3230209" y="1890995"/>
                </a:lnTo>
                <a:lnTo>
                  <a:pt x="3249734" y="1850030"/>
                </a:lnTo>
                <a:lnTo>
                  <a:pt x="3268843" y="1808831"/>
                </a:lnTo>
                <a:lnTo>
                  <a:pt x="3287534" y="1767400"/>
                </a:lnTo>
                <a:lnTo>
                  <a:pt x="3305804" y="1725741"/>
                </a:lnTo>
                <a:lnTo>
                  <a:pt x="3323650" y="1683855"/>
                </a:lnTo>
                <a:lnTo>
                  <a:pt x="3341070" y="1641747"/>
                </a:lnTo>
                <a:lnTo>
                  <a:pt x="3358061" y="1599418"/>
                </a:lnTo>
                <a:lnTo>
                  <a:pt x="3374619" y="1556871"/>
                </a:lnTo>
                <a:lnTo>
                  <a:pt x="3390743" y="1514108"/>
                </a:lnTo>
                <a:lnTo>
                  <a:pt x="3406430" y="1471134"/>
                </a:lnTo>
                <a:lnTo>
                  <a:pt x="3421677" y="1427950"/>
                </a:lnTo>
                <a:lnTo>
                  <a:pt x="3436481" y="1384558"/>
                </a:lnTo>
                <a:lnTo>
                  <a:pt x="3450840" y="1340963"/>
                </a:lnTo>
                <a:lnTo>
                  <a:pt x="3464750" y="1297165"/>
                </a:lnTo>
                <a:lnTo>
                  <a:pt x="3478210" y="1253169"/>
                </a:lnTo>
                <a:lnTo>
                  <a:pt x="3491216" y="1208977"/>
                </a:lnTo>
                <a:lnTo>
                  <a:pt x="3503766" y="1164592"/>
                </a:lnTo>
                <a:lnTo>
                  <a:pt x="3515857" y="1120015"/>
                </a:lnTo>
                <a:lnTo>
                  <a:pt x="3527486" y="1075251"/>
                </a:lnTo>
                <a:lnTo>
                  <a:pt x="3538651" y="1030301"/>
                </a:lnTo>
                <a:lnTo>
                  <a:pt x="3549349" y="985168"/>
                </a:lnTo>
                <a:lnTo>
                  <a:pt x="3559577" y="939856"/>
                </a:lnTo>
                <a:lnTo>
                  <a:pt x="3569332" y="894367"/>
                </a:lnTo>
                <a:lnTo>
                  <a:pt x="3578613" y="848702"/>
                </a:lnTo>
                <a:lnTo>
                  <a:pt x="3587415" y="802867"/>
                </a:lnTo>
                <a:lnTo>
                  <a:pt x="3595737" y="756862"/>
                </a:lnTo>
                <a:lnTo>
                  <a:pt x="3603575" y="710690"/>
                </a:lnTo>
                <a:lnTo>
                  <a:pt x="3610928" y="664356"/>
                </a:lnTo>
                <a:lnTo>
                  <a:pt x="3617791" y="617860"/>
                </a:lnTo>
                <a:lnTo>
                  <a:pt x="3624163" y="571206"/>
                </a:lnTo>
                <a:lnTo>
                  <a:pt x="3630041" y="524396"/>
                </a:lnTo>
                <a:lnTo>
                  <a:pt x="3635422" y="477433"/>
                </a:lnTo>
                <a:lnTo>
                  <a:pt x="3640304" y="430321"/>
                </a:lnTo>
                <a:lnTo>
                  <a:pt x="3644683" y="383061"/>
                </a:lnTo>
                <a:lnTo>
                  <a:pt x="3648557" y="335656"/>
                </a:lnTo>
                <a:lnTo>
                  <a:pt x="3651923" y="288109"/>
                </a:lnTo>
                <a:lnTo>
                  <a:pt x="3654779" y="240424"/>
                </a:lnTo>
                <a:lnTo>
                  <a:pt x="3657122" y="192601"/>
                </a:lnTo>
                <a:lnTo>
                  <a:pt x="3658949" y="144645"/>
                </a:lnTo>
                <a:lnTo>
                  <a:pt x="3660257" y="96557"/>
                </a:lnTo>
                <a:lnTo>
                  <a:pt x="3661045" y="48341"/>
                </a:lnTo>
                <a:lnTo>
                  <a:pt x="3661308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931008" y="0"/>
            <a:ext cx="3357245" cy="2790825"/>
            <a:chOff x="14931008" y="0"/>
            <a:chExt cx="3357245" cy="2790825"/>
          </a:xfrm>
        </p:grpSpPr>
        <p:sp>
          <p:nvSpPr>
            <p:cNvPr id="4" name="object 4"/>
            <p:cNvSpPr/>
            <p:nvPr/>
          </p:nvSpPr>
          <p:spPr>
            <a:xfrm>
              <a:off x="15523716" y="0"/>
              <a:ext cx="2764790" cy="2790825"/>
            </a:xfrm>
            <a:custGeom>
              <a:avLst/>
              <a:gdLst/>
              <a:ahLst/>
              <a:cxnLst/>
              <a:rect l="l" t="t" r="r" b="b"/>
              <a:pathLst>
                <a:path w="2764790" h="2790825">
                  <a:moveTo>
                    <a:pt x="0" y="0"/>
                  </a:moveTo>
                  <a:lnTo>
                    <a:pt x="0" y="2790824"/>
                  </a:lnTo>
                  <a:lnTo>
                    <a:pt x="2764332" y="2790824"/>
                  </a:lnTo>
                  <a:lnTo>
                    <a:pt x="2764332" y="2405772"/>
                  </a:lnTo>
                  <a:lnTo>
                    <a:pt x="2757870" y="2361436"/>
                  </a:lnTo>
                  <a:lnTo>
                    <a:pt x="2750282" y="2314909"/>
                  </a:lnTo>
                  <a:lnTo>
                    <a:pt x="2741930" y="2268642"/>
                  </a:lnTo>
                  <a:lnTo>
                    <a:pt x="2732821" y="2222643"/>
                  </a:lnTo>
                  <a:lnTo>
                    <a:pt x="2722962" y="2176919"/>
                  </a:lnTo>
                  <a:lnTo>
                    <a:pt x="2712359" y="2131476"/>
                  </a:lnTo>
                  <a:lnTo>
                    <a:pt x="2701019" y="2086321"/>
                  </a:lnTo>
                  <a:lnTo>
                    <a:pt x="2688950" y="2041460"/>
                  </a:lnTo>
                  <a:lnTo>
                    <a:pt x="2676157" y="1996900"/>
                  </a:lnTo>
                  <a:lnTo>
                    <a:pt x="2662647" y="1952649"/>
                  </a:lnTo>
                  <a:lnTo>
                    <a:pt x="2648427" y="1908712"/>
                  </a:lnTo>
                  <a:lnTo>
                    <a:pt x="2633504" y="1865096"/>
                  </a:lnTo>
                  <a:lnTo>
                    <a:pt x="2617884" y="1821809"/>
                  </a:lnTo>
                  <a:lnTo>
                    <a:pt x="2601574" y="1778856"/>
                  </a:lnTo>
                  <a:lnTo>
                    <a:pt x="2584581" y="1736245"/>
                  </a:lnTo>
                  <a:lnTo>
                    <a:pt x="2566912" y="1693981"/>
                  </a:lnTo>
                  <a:lnTo>
                    <a:pt x="2548572" y="1652073"/>
                  </a:lnTo>
                  <a:lnTo>
                    <a:pt x="2529570" y="1610526"/>
                  </a:lnTo>
                  <a:lnTo>
                    <a:pt x="2509911" y="1569348"/>
                  </a:lnTo>
                  <a:lnTo>
                    <a:pt x="2489603" y="1528544"/>
                  </a:lnTo>
                  <a:lnTo>
                    <a:pt x="2468651" y="1488122"/>
                  </a:lnTo>
                  <a:lnTo>
                    <a:pt x="2447063" y="1448089"/>
                  </a:lnTo>
                  <a:lnTo>
                    <a:pt x="2424846" y="1408450"/>
                  </a:lnTo>
                  <a:lnTo>
                    <a:pt x="2402006" y="1369214"/>
                  </a:lnTo>
                  <a:lnTo>
                    <a:pt x="2378549" y="1330386"/>
                  </a:lnTo>
                  <a:lnTo>
                    <a:pt x="2354483" y="1291973"/>
                  </a:lnTo>
                  <a:lnTo>
                    <a:pt x="2329814" y="1253981"/>
                  </a:lnTo>
                  <a:lnTo>
                    <a:pt x="2304549" y="1216419"/>
                  </a:lnTo>
                  <a:lnTo>
                    <a:pt x="2278695" y="1179292"/>
                  </a:lnTo>
                  <a:lnTo>
                    <a:pt x="2252258" y="1142606"/>
                  </a:lnTo>
                  <a:lnTo>
                    <a:pt x="2225245" y="1106370"/>
                  </a:lnTo>
                  <a:lnTo>
                    <a:pt x="2197663" y="1070588"/>
                  </a:lnTo>
                  <a:lnTo>
                    <a:pt x="2169518" y="1035269"/>
                  </a:lnTo>
                  <a:lnTo>
                    <a:pt x="2140817" y="1000419"/>
                  </a:lnTo>
                  <a:lnTo>
                    <a:pt x="2111567" y="966044"/>
                  </a:lnTo>
                  <a:lnTo>
                    <a:pt x="2081774" y="932151"/>
                  </a:lnTo>
                  <a:lnTo>
                    <a:pt x="2051446" y="898747"/>
                  </a:lnTo>
                  <a:lnTo>
                    <a:pt x="2020589" y="865839"/>
                  </a:lnTo>
                  <a:lnTo>
                    <a:pt x="1989209" y="833433"/>
                  </a:lnTo>
                  <a:lnTo>
                    <a:pt x="1957314" y="801536"/>
                  </a:lnTo>
                  <a:lnTo>
                    <a:pt x="1924909" y="770155"/>
                  </a:lnTo>
                  <a:lnTo>
                    <a:pt x="1892002" y="739296"/>
                  </a:lnTo>
                  <a:lnTo>
                    <a:pt x="1858600" y="708966"/>
                  </a:lnTo>
                  <a:lnTo>
                    <a:pt x="1824709" y="679172"/>
                  </a:lnTo>
                  <a:lnTo>
                    <a:pt x="1790336" y="649921"/>
                  </a:lnTo>
                  <a:lnTo>
                    <a:pt x="1755487" y="621219"/>
                  </a:lnTo>
                  <a:lnTo>
                    <a:pt x="1720169" y="593072"/>
                  </a:lnTo>
                  <a:lnTo>
                    <a:pt x="1684390" y="565489"/>
                  </a:lnTo>
                  <a:lnTo>
                    <a:pt x="1648155" y="538474"/>
                  </a:lnTo>
                  <a:lnTo>
                    <a:pt x="1611471" y="512036"/>
                  </a:lnTo>
                  <a:lnTo>
                    <a:pt x="1574345" y="486180"/>
                  </a:lnTo>
                  <a:lnTo>
                    <a:pt x="1536784" y="460914"/>
                  </a:lnTo>
                  <a:lnTo>
                    <a:pt x="1498795" y="436244"/>
                  </a:lnTo>
                  <a:lnTo>
                    <a:pt x="1460383" y="412177"/>
                  </a:lnTo>
                  <a:lnTo>
                    <a:pt x="1421557" y="388719"/>
                  </a:lnTo>
                  <a:lnTo>
                    <a:pt x="1382322" y="365877"/>
                  </a:lnTo>
                  <a:lnTo>
                    <a:pt x="1342685" y="343659"/>
                  </a:lnTo>
                  <a:lnTo>
                    <a:pt x="1302653" y="322070"/>
                  </a:lnTo>
                  <a:lnTo>
                    <a:pt x="1262233" y="301117"/>
                  </a:lnTo>
                  <a:lnTo>
                    <a:pt x="1221431" y="280807"/>
                  </a:lnTo>
                  <a:lnTo>
                    <a:pt x="1180254" y="261147"/>
                  </a:lnTo>
                  <a:lnTo>
                    <a:pt x="1138709" y="242144"/>
                  </a:lnTo>
                  <a:lnTo>
                    <a:pt x="1096802" y="223803"/>
                  </a:lnTo>
                  <a:lnTo>
                    <a:pt x="1054541" y="206133"/>
                  </a:lnTo>
                  <a:lnTo>
                    <a:pt x="1011931" y="189139"/>
                  </a:lnTo>
                  <a:lnTo>
                    <a:pt x="968980" y="172828"/>
                  </a:lnTo>
                  <a:lnTo>
                    <a:pt x="925694" y="157207"/>
                  </a:lnTo>
                  <a:lnTo>
                    <a:pt x="882080" y="142283"/>
                  </a:lnTo>
                  <a:lnTo>
                    <a:pt x="838145" y="128062"/>
                  </a:lnTo>
                  <a:lnTo>
                    <a:pt x="793895" y="114552"/>
                  </a:lnTo>
                  <a:lnTo>
                    <a:pt x="749337" y="101758"/>
                  </a:lnTo>
                  <a:lnTo>
                    <a:pt x="704478" y="89687"/>
                  </a:lnTo>
                  <a:lnTo>
                    <a:pt x="659325" y="78347"/>
                  </a:lnTo>
                  <a:lnTo>
                    <a:pt x="613883" y="67743"/>
                  </a:lnTo>
                  <a:lnTo>
                    <a:pt x="568161" y="57883"/>
                  </a:lnTo>
                  <a:lnTo>
                    <a:pt x="522164" y="48773"/>
                  </a:lnTo>
                  <a:lnTo>
                    <a:pt x="475899" y="40420"/>
                  </a:lnTo>
                  <a:lnTo>
                    <a:pt x="429373" y="32831"/>
                  </a:lnTo>
                  <a:lnTo>
                    <a:pt x="382593" y="26012"/>
                  </a:lnTo>
                  <a:lnTo>
                    <a:pt x="335565" y="19971"/>
                  </a:lnTo>
                  <a:lnTo>
                    <a:pt x="288296" y="14713"/>
                  </a:lnTo>
                  <a:lnTo>
                    <a:pt x="240793" y="10245"/>
                  </a:lnTo>
                  <a:lnTo>
                    <a:pt x="193063" y="6575"/>
                  </a:lnTo>
                  <a:lnTo>
                    <a:pt x="145111" y="3709"/>
                  </a:lnTo>
                  <a:lnTo>
                    <a:pt x="96946" y="1653"/>
                  </a:lnTo>
                  <a:lnTo>
                    <a:pt x="48573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1008" y="0"/>
              <a:ext cx="1191895" cy="1192530"/>
            </a:xfrm>
            <a:custGeom>
              <a:avLst/>
              <a:gdLst/>
              <a:ahLst/>
              <a:cxnLst/>
              <a:rect l="l" t="t" r="r" b="b"/>
              <a:pathLst>
                <a:path w="1191894" h="1192530">
                  <a:moveTo>
                    <a:pt x="595883" y="0"/>
                  </a:moveTo>
                  <a:lnTo>
                    <a:pt x="547017" y="1975"/>
                  </a:lnTo>
                  <a:lnTo>
                    <a:pt x="499238" y="7800"/>
                  </a:lnTo>
                  <a:lnTo>
                    <a:pt x="452699" y="17320"/>
                  </a:lnTo>
                  <a:lnTo>
                    <a:pt x="407554" y="30383"/>
                  </a:lnTo>
                  <a:lnTo>
                    <a:pt x="363956" y="46834"/>
                  </a:lnTo>
                  <a:lnTo>
                    <a:pt x="322058" y="66521"/>
                  </a:lnTo>
                  <a:lnTo>
                    <a:pt x="282015" y="89290"/>
                  </a:lnTo>
                  <a:lnTo>
                    <a:pt x="243980" y="114988"/>
                  </a:lnTo>
                  <a:lnTo>
                    <a:pt x="208105" y="143461"/>
                  </a:lnTo>
                  <a:lnTo>
                    <a:pt x="174545" y="174556"/>
                  </a:lnTo>
                  <a:lnTo>
                    <a:pt x="143453" y="208120"/>
                  </a:lnTo>
                  <a:lnTo>
                    <a:pt x="114982" y="243999"/>
                  </a:lnTo>
                  <a:lnTo>
                    <a:pt x="89286" y="282040"/>
                  </a:lnTo>
                  <a:lnTo>
                    <a:pt x="66519" y="322089"/>
                  </a:lnTo>
                  <a:lnTo>
                    <a:pt x="46833" y="363993"/>
                  </a:lnTo>
                  <a:lnTo>
                    <a:pt x="30382" y="407599"/>
                  </a:lnTo>
                  <a:lnTo>
                    <a:pt x="17320" y="452753"/>
                  </a:lnTo>
                  <a:lnTo>
                    <a:pt x="7800" y="499303"/>
                  </a:lnTo>
                  <a:lnTo>
                    <a:pt x="1975" y="547093"/>
                  </a:lnTo>
                  <a:lnTo>
                    <a:pt x="0" y="595972"/>
                  </a:lnTo>
                  <a:lnTo>
                    <a:pt x="1975" y="644851"/>
                  </a:lnTo>
                  <a:lnTo>
                    <a:pt x="7800" y="692642"/>
                  </a:lnTo>
                  <a:lnTo>
                    <a:pt x="17320" y="739191"/>
                  </a:lnTo>
                  <a:lnTo>
                    <a:pt x="30382" y="784346"/>
                  </a:lnTo>
                  <a:lnTo>
                    <a:pt x="46833" y="827952"/>
                  </a:lnTo>
                  <a:lnTo>
                    <a:pt x="66519" y="869856"/>
                  </a:lnTo>
                  <a:lnTo>
                    <a:pt x="89286" y="909905"/>
                  </a:lnTo>
                  <a:lnTo>
                    <a:pt x="114982" y="947946"/>
                  </a:lnTo>
                  <a:lnTo>
                    <a:pt x="143453" y="983825"/>
                  </a:lnTo>
                  <a:lnTo>
                    <a:pt x="174545" y="1017388"/>
                  </a:lnTo>
                  <a:lnTo>
                    <a:pt x="208105" y="1048484"/>
                  </a:lnTo>
                  <a:lnTo>
                    <a:pt x="243980" y="1076957"/>
                  </a:lnTo>
                  <a:lnTo>
                    <a:pt x="282015" y="1102655"/>
                  </a:lnTo>
                  <a:lnTo>
                    <a:pt x="322058" y="1125424"/>
                  </a:lnTo>
                  <a:lnTo>
                    <a:pt x="363956" y="1145111"/>
                  </a:lnTo>
                  <a:lnTo>
                    <a:pt x="407554" y="1161562"/>
                  </a:lnTo>
                  <a:lnTo>
                    <a:pt x="452699" y="1174625"/>
                  </a:lnTo>
                  <a:lnTo>
                    <a:pt x="499238" y="1184145"/>
                  </a:lnTo>
                  <a:lnTo>
                    <a:pt x="547017" y="1189970"/>
                  </a:lnTo>
                  <a:lnTo>
                    <a:pt x="595883" y="1191945"/>
                  </a:lnTo>
                  <a:lnTo>
                    <a:pt x="644768" y="1189970"/>
                  </a:lnTo>
                  <a:lnTo>
                    <a:pt x="692563" y="1184145"/>
                  </a:lnTo>
                  <a:lnTo>
                    <a:pt x="739117" y="1174625"/>
                  </a:lnTo>
                  <a:lnTo>
                    <a:pt x="784275" y="1161562"/>
                  </a:lnTo>
                  <a:lnTo>
                    <a:pt x="827885" y="1145111"/>
                  </a:lnTo>
                  <a:lnTo>
                    <a:pt x="869792" y="1125424"/>
                  </a:lnTo>
                  <a:lnTo>
                    <a:pt x="909844" y="1102655"/>
                  </a:lnTo>
                  <a:lnTo>
                    <a:pt x="947887" y="1076957"/>
                  </a:lnTo>
                  <a:lnTo>
                    <a:pt x="983768" y="1048484"/>
                  </a:lnTo>
                  <a:lnTo>
                    <a:pt x="1017333" y="1017388"/>
                  </a:lnTo>
                  <a:lnTo>
                    <a:pt x="1048429" y="983825"/>
                  </a:lnTo>
                  <a:lnTo>
                    <a:pt x="1076904" y="947946"/>
                  </a:lnTo>
                  <a:lnTo>
                    <a:pt x="1102602" y="909905"/>
                  </a:lnTo>
                  <a:lnTo>
                    <a:pt x="1125372" y="869856"/>
                  </a:lnTo>
                  <a:lnTo>
                    <a:pt x="1145059" y="827952"/>
                  </a:lnTo>
                  <a:lnTo>
                    <a:pt x="1161511" y="784346"/>
                  </a:lnTo>
                  <a:lnTo>
                    <a:pt x="1174574" y="739191"/>
                  </a:lnTo>
                  <a:lnTo>
                    <a:pt x="1184094" y="692642"/>
                  </a:lnTo>
                  <a:lnTo>
                    <a:pt x="1189919" y="644851"/>
                  </a:lnTo>
                  <a:lnTo>
                    <a:pt x="1191894" y="595972"/>
                  </a:lnTo>
                  <a:lnTo>
                    <a:pt x="1189919" y="547093"/>
                  </a:lnTo>
                  <a:lnTo>
                    <a:pt x="1184094" y="499303"/>
                  </a:lnTo>
                  <a:lnTo>
                    <a:pt x="1174574" y="452753"/>
                  </a:lnTo>
                  <a:lnTo>
                    <a:pt x="1161511" y="407599"/>
                  </a:lnTo>
                  <a:lnTo>
                    <a:pt x="1145059" y="363993"/>
                  </a:lnTo>
                  <a:lnTo>
                    <a:pt x="1125372" y="322089"/>
                  </a:lnTo>
                  <a:lnTo>
                    <a:pt x="1102602" y="282040"/>
                  </a:lnTo>
                  <a:lnTo>
                    <a:pt x="1076904" y="243999"/>
                  </a:lnTo>
                  <a:lnTo>
                    <a:pt x="1048429" y="208120"/>
                  </a:lnTo>
                  <a:lnTo>
                    <a:pt x="1017333" y="174556"/>
                  </a:lnTo>
                  <a:lnTo>
                    <a:pt x="983768" y="143461"/>
                  </a:lnTo>
                  <a:lnTo>
                    <a:pt x="947887" y="114988"/>
                  </a:lnTo>
                  <a:lnTo>
                    <a:pt x="909844" y="89290"/>
                  </a:lnTo>
                  <a:lnTo>
                    <a:pt x="869792" y="66521"/>
                  </a:lnTo>
                  <a:lnTo>
                    <a:pt x="827885" y="46834"/>
                  </a:lnTo>
                  <a:lnTo>
                    <a:pt x="784275" y="30383"/>
                  </a:lnTo>
                  <a:lnTo>
                    <a:pt x="739117" y="17320"/>
                  </a:lnTo>
                  <a:lnTo>
                    <a:pt x="692563" y="7800"/>
                  </a:lnTo>
                  <a:lnTo>
                    <a:pt x="644768" y="1975"/>
                  </a:lnTo>
                  <a:lnTo>
                    <a:pt x="595883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80531" y="731869"/>
            <a:ext cx="11679555" cy="6111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3355" marR="165735" algn="ctr">
              <a:lnSpc>
                <a:spcPct val="116799"/>
              </a:lnSpc>
              <a:spcBef>
                <a:spcPts val="90"/>
              </a:spcBef>
            </a:pPr>
            <a:r>
              <a:rPr sz="3800" spc="229" dirty="0">
                <a:solidFill>
                  <a:srgbClr val="FF7237"/>
                </a:solidFill>
                <a:latin typeface="Georgia"/>
                <a:cs typeface="Georgia"/>
              </a:rPr>
              <a:t>Birlikte</a:t>
            </a:r>
            <a:r>
              <a:rPr sz="3800" spc="320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3800" spc="315" dirty="0">
                <a:solidFill>
                  <a:srgbClr val="FF7237"/>
                </a:solidFill>
                <a:latin typeface="Georgia"/>
                <a:cs typeface="Georgia"/>
              </a:rPr>
              <a:t>Egzersiz</a:t>
            </a:r>
            <a:r>
              <a:rPr sz="3800" spc="325" dirty="0">
                <a:solidFill>
                  <a:srgbClr val="FF7237"/>
                </a:solidFill>
                <a:latin typeface="Georgia"/>
                <a:cs typeface="Georgia"/>
              </a:rPr>
              <a:t> </a:t>
            </a:r>
            <a:r>
              <a:rPr sz="3800" spc="200" dirty="0">
                <a:solidFill>
                  <a:srgbClr val="FF7237"/>
                </a:solidFill>
                <a:latin typeface="Georgia"/>
                <a:cs typeface="Georgia"/>
              </a:rPr>
              <a:t>Yapın</a:t>
            </a:r>
            <a:r>
              <a:rPr sz="3800" spc="200" dirty="0">
                <a:latin typeface="Georgia"/>
                <a:cs typeface="Georgia"/>
              </a:rPr>
              <a:t>:</a:t>
            </a:r>
            <a:r>
              <a:rPr sz="3800" spc="325" dirty="0">
                <a:latin typeface="Georgia"/>
                <a:cs typeface="Georgia"/>
              </a:rPr>
              <a:t> </a:t>
            </a:r>
            <a:r>
              <a:rPr sz="3800" spc="254" dirty="0">
                <a:latin typeface="Georgia"/>
                <a:cs typeface="Georgia"/>
              </a:rPr>
              <a:t>Fiziksel</a:t>
            </a:r>
            <a:r>
              <a:rPr sz="3800" spc="325" dirty="0">
                <a:latin typeface="Georgia"/>
                <a:cs typeface="Georgia"/>
              </a:rPr>
              <a:t> </a:t>
            </a:r>
            <a:r>
              <a:rPr sz="3800" spc="240" dirty="0">
                <a:latin typeface="Georgia"/>
                <a:cs typeface="Georgia"/>
              </a:rPr>
              <a:t>aktiviteler, </a:t>
            </a:r>
            <a:r>
              <a:rPr sz="3800" spc="315" dirty="0">
                <a:latin typeface="Georgia"/>
                <a:cs typeface="Georgia"/>
              </a:rPr>
              <a:t>hareket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300" dirty="0">
                <a:latin typeface="Georgia"/>
                <a:cs typeface="Georgia"/>
              </a:rPr>
              <a:t>etme,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254" dirty="0">
                <a:latin typeface="Georgia"/>
                <a:cs typeface="Georgia"/>
              </a:rPr>
              <a:t>bedenini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254" dirty="0">
                <a:latin typeface="Georgia"/>
                <a:cs typeface="Georgia"/>
              </a:rPr>
              <a:t>dinleme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315" dirty="0">
                <a:latin typeface="Georgia"/>
                <a:cs typeface="Georgia"/>
              </a:rPr>
              <a:t>çocuğun </a:t>
            </a:r>
            <a:r>
              <a:rPr sz="3800" spc="250" dirty="0">
                <a:latin typeface="Georgia"/>
                <a:cs typeface="Georgia"/>
              </a:rPr>
              <a:t>duygularını</a:t>
            </a:r>
            <a:r>
              <a:rPr sz="3800" spc="305" dirty="0">
                <a:latin typeface="Georgia"/>
                <a:cs typeface="Georgia"/>
              </a:rPr>
              <a:t> </a:t>
            </a:r>
            <a:r>
              <a:rPr sz="3800" spc="280" dirty="0">
                <a:latin typeface="Georgia"/>
                <a:cs typeface="Georgia"/>
              </a:rPr>
              <a:t>anlama</a:t>
            </a:r>
            <a:r>
              <a:rPr sz="3800" spc="305" dirty="0">
                <a:latin typeface="Georgia"/>
                <a:cs typeface="Georgia"/>
              </a:rPr>
              <a:t> </a:t>
            </a:r>
            <a:r>
              <a:rPr sz="3800" spc="340" dirty="0">
                <a:latin typeface="Georgia"/>
                <a:cs typeface="Georgia"/>
              </a:rPr>
              <a:t>ve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300" dirty="0">
                <a:latin typeface="Georgia"/>
                <a:cs typeface="Georgia"/>
              </a:rPr>
              <a:t>düzenleme</a:t>
            </a:r>
            <a:r>
              <a:rPr sz="3800" spc="305" dirty="0">
                <a:latin typeface="Georgia"/>
                <a:cs typeface="Georgia"/>
              </a:rPr>
              <a:t> </a:t>
            </a:r>
            <a:r>
              <a:rPr sz="3800" spc="275" dirty="0">
                <a:latin typeface="Georgia"/>
                <a:cs typeface="Georgia"/>
              </a:rPr>
              <a:t>becerileri </a:t>
            </a:r>
            <a:r>
              <a:rPr sz="3800" spc="204" dirty="0">
                <a:latin typeface="Georgia"/>
                <a:cs typeface="Georgia"/>
              </a:rPr>
              <a:t>için</a:t>
            </a:r>
            <a:r>
              <a:rPr sz="3800" spc="305" dirty="0">
                <a:latin typeface="Georgia"/>
                <a:cs typeface="Georgia"/>
              </a:rPr>
              <a:t> </a:t>
            </a:r>
            <a:r>
              <a:rPr sz="3800" spc="250" dirty="0">
                <a:latin typeface="Georgia"/>
                <a:cs typeface="Georgia"/>
              </a:rPr>
              <a:t>önerilen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229" dirty="0">
                <a:latin typeface="Georgia"/>
                <a:cs typeface="Georgia"/>
              </a:rPr>
              <a:t>bir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245" dirty="0">
                <a:latin typeface="Georgia"/>
                <a:cs typeface="Georgia"/>
              </a:rPr>
              <a:t>yöntemdir.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270" dirty="0">
                <a:latin typeface="Georgia"/>
                <a:cs typeface="Georgia"/>
              </a:rPr>
              <a:t>Duygular,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330" dirty="0">
                <a:latin typeface="Georgia"/>
                <a:cs typeface="Georgia"/>
              </a:rPr>
              <a:t>bedene </a:t>
            </a:r>
            <a:r>
              <a:rPr sz="3800" spc="245" dirty="0">
                <a:latin typeface="Georgia"/>
                <a:cs typeface="Georgia"/>
              </a:rPr>
              <a:t>yansır.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300" dirty="0">
                <a:latin typeface="Georgia"/>
                <a:cs typeface="Georgia"/>
              </a:rPr>
              <a:t>Her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229" dirty="0">
                <a:latin typeface="Georgia"/>
                <a:cs typeface="Georgia"/>
              </a:rPr>
              <a:t>bir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275" dirty="0">
                <a:latin typeface="Georgia"/>
                <a:cs typeface="Georgia"/>
              </a:rPr>
              <a:t>duygunun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325" dirty="0">
                <a:latin typeface="Georgia"/>
                <a:cs typeface="Georgia"/>
              </a:rPr>
              <a:t>bedende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229" dirty="0">
                <a:latin typeface="Georgia"/>
                <a:cs typeface="Georgia"/>
              </a:rPr>
              <a:t>bir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250" dirty="0">
                <a:latin typeface="Georgia"/>
                <a:cs typeface="Georgia"/>
              </a:rPr>
              <a:t>yeri </a:t>
            </a:r>
            <a:r>
              <a:rPr sz="3800" spc="245" dirty="0">
                <a:latin typeface="Georgia"/>
                <a:cs typeface="Georgia"/>
              </a:rPr>
              <a:t>vardır,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305" dirty="0">
                <a:latin typeface="Georgia"/>
                <a:cs typeface="Georgia"/>
              </a:rPr>
              <a:t>çocuğunuzla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260" dirty="0">
                <a:latin typeface="Georgia"/>
                <a:cs typeface="Georgia"/>
              </a:rPr>
              <a:t>bunu</a:t>
            </a:r>
            <a:r>
              <a:rPr sz="3800" spc="310" dirty="0">
                <a:latin typeface="Georgia"/>
                <a:cs typeface="Georgia"/>
              </a:rPr>
              <a:t> </a:t>
            </a:r>
            <a:r>
              <a:rPr sz="3800" spc="229" dirty="0">
                <a:latin typeface="Georgia"/>
                <a:cs typeface="Georgia"/>
              </a:rPr>
              <a:t>birlikte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254" dirty="0">
                <a:latin typeface="Georgia"/>
                <a:cs typeface="Georgia"/>
              </a:rPr>
              <a:t>keşfedin.</a:t>
            </a:r>
            <a:endParaRPr sz="3800">
              <a:latin typeface="Georgia"/>
              <a:cs typeface="Georgia"/>
            </a:endParaRPr>
          </a:p>
          <a:p>
            <a:pPr marL="12700" marR="5080" indent="-635" algn="ctr">
              <a:lnSpc>
                <a:spcPts val="5330"/>
              </a:lnSpc>
              <a:spcBef>
                <a:spcPts val="100"/>
              </a:spcBef>
            </a:pPr>
            <a:r>
              <a:rPr sz="3800" spc="260" dirty="0">
                <a:latin typeface="Georgia"/>
                <a:cs typeface="Georgia"/>
              </a:rPr>
              <a:t>Öfkeyi</a:t>
            </a:r>
            <a:r>
              <a:rPr sz="3800" spc="315" dirty="0">
                <a:latin typeface="Georgia"/>
                <a:cs typeface="Georgia"/>
              </a:rPr>
              <a:t> </a:t>
            </a:r>
            <a:r>
              <a:rPr sz="3800" spc="290" dirty="0">
                <a:latin typeface="Georgia"/>
                <a:cs typeface="Georgia"/>
              </a:rPr>
              <a:t>bedeninde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330" dirty="0">
                <a:latin typeface="Georgia"/>
                <a:cs typeface="Georgia"/>
              </a:rPr>
              <a:t>nerede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250" dirty="0">
                <a:latin typeface="Georgia"/>
                <a:cs typeface="Georgia"/>
              </a:rPr>
              <a:t>hissediyor,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295" dirty="0">
                <a:latin typeface="Georgia"/>
                <a:cs typeface="Georgia"/>
              </a:rPr>
              <a:t>ya </a:t>
            </a:r>
            <a:r>
              <a:rPr sz="3800" spc="250" dirty="0">
                <a:latin typeface="Georgia"/>
                <a:cs typeface="Georgia"/>
              </a:rPr>
              <a:t>üzüntüyü,</a:t>
            </a:r>
            <a:r>
              <a:rPr sz="3800" spc="320" dirty="0">
                <a:latin typeface="Georgia"/>
                <a:cs typeface="Georgia"/>
              </a:rPr>
              <a:t> ya </a:t>
            </a:r>
            <a:r>
              <a:rPr sz="3800" spc="260" dirty="0">
                <a:latin typeface="Georgia"/>
                <a:cs typeface="Georgia"/>
              </a:rPr>
              <a:t>korkuyu?</a:t>
            </a:r>
            <a:r>
              <a:rPr sz="3800" spc="320" dirty="0">
                <a:latin typeface="Georgia"/>
                <a:cs typeface="Georgia"/>
              </a:rPr>
              <a:t> </a:t>
            </a:r>
            <a:r>
              <a:rPr sz="3800" spc="310" dirty="0">
                <a:latin typeface="Georgia"/>
                <a:cs typeface="Georgia"/>
              </a:rPr>
              <a:t>Hareket</a:t>
            </a:r>
            <a:r>
              <a:rPr sz="3800" spc="320" dirty="0">
                <a:latin typeface="Georgia"/>
                <a:cs typeface="Georgia"/>
              </a:rPr>
              <a:t> etmek </a:t>
            </a:r>
            <a:r>
              <a:rPr sz="3800" spc="245" dirty="0">
                <a:latin typeface="Georgia"/>
                <a:cs typeface="Georgia"/>
              </a:rPr>
              <a:t>olumsuz </a:t>
            </a:r>
            <a:r>
              <a:rPr sz="3800" spc="260" dirty="0">
                <a:latin typeface="Georgia"/>
                <a:cs typeface="Georgia"/>
              </a:rPr>
              <a:t>duyguların</a:t>
            </a:r>
            <a:r>
              <a:rPr sz="3800" spc="325" dirty="0">
                <a:latin typeface="Georgia"/>
                <a:cs typeface="Georgia"/>
              </a:rPr>
              <a:t> </a:t>
            </a:r>
            <a:r>
              <a:rPr sz="3800" spc="254" dirty="0">
                <a:latin typeface="Georgia"/>
                <a:cs typeface="Georgia"/>
              </a:rPr>
              <a:t>azalmasını</a:t>
            </a:r>
            <a:r>
              <a:rPr sz="3800" spc="325" dirty="0">
                <a:latin typeface="Georgia"/>
                <a:cs typeface="Georgia"/>
              </a:rPr>
              <a:t> </a:t>
            </a:r>
            <a:r>
              <a:rPr sz="3800" spc="295" dirty="0">
                <a:latin typeface="Georgia"/>
                <a:cs typeface="Georgia"/>
              </a:rPr>
              <a:t>sağlar.</a:t>
            </a:r>
            <a:endParaRPr sz="3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38275" y="6173927"/>
            <a:ext cx="3968750" cy="4113529"/>
            <a:chOff x="14138275" y="6173927"/>
            <a:chExt cx="3968750" cy="4113529"/>
          </a:xfrm>
        </p:grpSpPr>
        <p:sp>
          <p:nvSpPr>
            <p:cNvPr id="8" name="object 8"/>
            <p:cNvSpPr/>
            <p:nvPr/>
          </p:nvSpPr>
          <p:spPr>
            <a:xfrm>
              <a:off x="16521430" y="7437729"/>
              <a:ext cx="223520" cy="530860"/>
            </a:xfrm>
            <a:custGeom>
              <a:avLst/>
              <a:gdLst/>
              <a:ahLst/>
              <a:cxnLst/>
              <a:rect l="l" t="t" r="r" b="b"/>
              <a:pathLst>
                <a:path w="223519" h="530859">
                  <a:moveTo>
                    <a:pt x="223139" y="0"/>
                  </a:moveTo>
                  <a:lnTo>
                    <a:pt x="171236" y="9699"/>
                  </a:lnTo>
                  <a:lnTo>
                    <a:pt x="123995" y="27563"/>
                  </a:lnTo>
                  <a:lnTo>
                    <a:pt x="82623" y="52610"/>
                  </a:lnTo>
                  <a:lnTo>
                    <a:pt x="48329" y="83859"/>
                  </a:lnTo>
                  <a:lnTo>
                    <a:pt x="22321" y="120328"/>
                  </a:lnTo>
                  <a:lnTo>
                    <a:pt x="5809" y="161037"/>
                  </a:lnTo>
                  <a:lnTo>
                    <a:pt x="0" y="205003"/>
                  </a:lnTo>
                  <a:lnTo>
                    <a:pt x="0" y="530517"/>
                  </a:lnTo>
                  <a:lnTo>
                    <a:pt x="223139" y="530517"/>
                  </a:lnTo>
                  <a:lnTo>
                    <a:pt x="223139" y="0"/>
                  </a:lnTo>
                  <a:close/>
                </a:path>
              </a:pathLst>
            </a:custGeom>
            <a:solidFill>
              <a:srgbClr val="3E3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98701" y="9972669"/>
              <a:ext cx="727075" cy="314325"/>
            </a:xfrm>
            <a:custGeom>
              <a:avLst/>
              <a:gdLst/>
              <a:ahLst/>
              <a:cxnLst/>
              <a:rect l="l" t="t" r="r" b="b"/>
              <a:pathLst>
                <a:path w="727075" h="314325">
                  <a:moveTo>
                    <a:pt x="726948" y="0"/>
                  </a:moveTo>
                  <a:lnTo>
                    <a:pt x="183769" y="0"/>
                  </a:lnTo>
                  <a:lnTo>
                    <a:pt x="134922" y="6563"/>
                  </a:lnTo>
                  <a:lnTo>
                    <a:pt x="91026" y="25088"/>
                  </a:lnTo>
                  <a:lnTo>
                    <a:pt x="53832" y="53822"/>
                  </a:lnTo>
                  <a:lnTo>
                    <a:pt x="25094" y="91015"/>
                  </a:lnTo>
                  <a:lnTo>
                    <a:pt x="6565" y="134917"/>
                  </a:lnTo>
                  <a:lnTo>
                    <a:pt x="0" y="183777"/>
                  </a:lnTo>
                  <a:lnTo>
                    <a:pt x="0" y="314330"/>
                  </a:lnTo>
                  <a:lnTo>
                    <a:pt x="726948" y="31433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EF4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98701" y="10196676"/>
              <a:ext cx="727075" cy="10795"/>
            </a:xfrm>
            <a:custGeom>
              <a:avLst/>
              <a:gdLst/>
              <a:ahLst/>
              <a:cxnLst/>
              <a:rect l="l" t="t" r="r" b="b"/>
              <a:pathLst>
                <a:path w="727075" h="10795">
                  <a:moveTo>
                    <a:pt x="726931" y="0"/>
                  </a:moveTo>
                  <a:lnTo>
                    <a:pt x="0" y="0"/>
                  </a:lnTo>
                  <a:lnTo>
                    <a:pt x="0" y="10527"/>
                  </a:lnTo>
                  <a:lnTo>
                    <a:pt x="726931" y="10527"/>
                  </a:lnTo>
                  <a:lnTo>
                    <a:pt x="726931" y="0"/>
                  </a:lnTo>
                  <a:close/>
                </a:path>
              </a:pathLst>
            </a:custGeom>
            <a:solidFill>
              <a:srgbClr val="FFC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46551" y="9972669"/>
              <a:ext cx="727075" cy="314325"/>
            </a:xfrm>
            <a:custGeom>
              <a:avLst/>
              <a:gdLst/>
              <a:ahLst/>
              <a:cxnLst/>
              <a:rect l="l" t="t" r="r" b="b"/>
              <a:pathLst>
                <a:path w="727075" h="314325">
                  <a:moveTo>
                    <a:pt x="543179" y="0"/>
                  </a:moveTo>
                  <a:lnTo>
                    <a:pt x="0" y="0"/>
                  </a:lnTo>
                  <a:lnTo>
                    <a:pt x="0" y="314330"/>
                  </a:lnTo>
                  <a:lnTo>
                    <a:pt x="726948" y="314330"/>
                  </a:lnTo>
                  <a:lnTo>
                    <a:pt x="726948" y="183777"/>
                  </a:lnTo>
                  <a:lnTo>
                    <a:pt x="720391" y="134917"/>
                  </a:lnTo>
                  <a:lnTo>
                    <a:pt x="701881" y="91015"/>
                  </a:lnTo>
                  <a:lnTo>
                    <a:pt x="673163" y="53822"/>
                  </a:lnTo>
                  <a:lnTo>
                    <a:pt x="635978" y="25088"/>
                  </a:lnTo>
                  <a:lnTo>
                    <a:pt x="592069" y="6563"/>
                  </a:lnTo>
                  <a:lnTo>
                    <a:pt x="543179" y="0"/>
                  </a:lnTo>
                  <a:close/>
                </a:path>
              </a:pathLst>
            </a:custGeom>
            <a:solidFill>
              <a:srgbClr val="EF4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46551" y="10196676"/>
              <a:ext cx="727075" cy="10795"/>
            </a:xfrm>
            <a:custGeom>
              <a:avLst/>
              <a:gdLst/>
              <a:ahLst/>
              <a:cxnLst/>
              <a:rect l="l" t="t" r="r" b="b"/>
              <a:pathLst>
                <a:path w="727075" h="10795">
                  <a:moveTo>
                    <a:pt x="726931" y="0"/>
                  </a:moveTo>
                  <a:lnTo>
                    <a:pt x="0" y="0"/>
                  </a:lnTo>
                  <a:lnTo>
                    <a:pt x="0" y="10527"/>
                  </a:lnTo>
                  <a:lnTo>
                    <a:pt x="726931" y="10527"/>
                  </a:lnTo>
                  <a:lnTo>
                    <a:pt x="726931" y="0"/>
                  </a:lnTo>
                  <a:close/>
                </a:path>
              </a:pathLst>
            </a:custGeom>
            <a:solidFill>
              <a:srgbClr val="FFC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51504" y="9541038"/>
              <a:ext cx="495934" cy="214629"/>
            </a:xfrm>
            <a:custGeom>
              <a:avLst/>
              <a:gdLst/>
              <a:ahLst/>
              <a:cxnLst/>
              <a:rect l="l" t="t" r="r" b="b"/>
              <a:pathLst>
                <a:path w="495934" h="214629">
                  <a:moveTo>
                    <a:pt x="495554" y="0"/>
                  </a:moveTo>
                  <a:lnTo>
                    <a:pt x="125349" y="0"/>
                  </a:lnTo>
                  <a:lnTo>
                    <a:pt x="76563" y="9847"/>
                  </a:lnTo>
                  <a:lnTo>
                    <a:pt x="36718" y="36699"/>
                  </a:lnTo>
                  <a:lnTo>
                    <a:pt x="9852" y="76522"/>
                  </a:lnTo>
                  <a:lnTo>
                    <a:pt x="0" y="125282"/>
                  </a:lnTo>
                  <a:lnTo>
                    <a:pt x="0" y="214292"/>
                  </a:lnTo>
                  <a:lnTo>
                    <a:pt x="495554" y="214292"/>
                  </a:lnTo>
                  <a:lnTo>
                    <a:pt x="495554" y="0"/>
                  </a:lnTo>
                  <a:close/>
                </a:path>
              </a:pathLst>
            </a:custGeom>
            <a:solidFill>
              <a:srgbClr val="A48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51504" y="9692153"/>
              <a:ext cx="495934" cy="10795"/>
            </a:xfrm>
            <a:custGeom>
              <a:avLst/>
              <a:gdLst/>
              <a:ahLst/>
              <a:cxnLst/>
              <a:rect l="l" t="t" r="r" b="b"/>
              <a:pathLst>
                <a:path w="495934" h="10795">
                  <a:moveTo>
                    <a:pt x="495557" y="0"/>
                  </a:moveTo>
                  <a:lnTo>
                    <a:pt x="0" y="0"/>
                  </a:lnTo>
                  <a:lnTo>
                    <a:pt x="0" y="10532"/>
                  </a:lnTo>
                  <a:lnTo>
                    <a:pt x="495557" y="10532"/>
                  </a:lnTo>
                  <a:lnTo>
                    <a:pt x="495557" y="0"/>
                  </a:lnTo>
                  <a:close/>
                </a:path>
              </a:pathLst>
            </a:custGeom>
            <a:solidFill>
              <a:srgbClr val="3E3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11090" y="9541038"/>
              <a:ext cx="495934" cy="214629"/>
            </a:xfrm>
            <a:custGeom>
              <a:avLst/>
              <a:gdLst/>
              <a:ahLst/>
              <a:cxnLst/>
              <a:rect l="l" t="t" r="r" b="b"/>
              <a:pathLst>
                <a:path w="495934" h="214629">
                  <a:moveTo>
                    <a:pt x="370332" y="0"/>
                  </a:moveTo>
                  <a:lnTo>
                    <a:pt x="0" y="0"/>
                  </a:lnTo>
                  <a:lnTo>
                    <a:pt x="0" y="214292"/>
                  </a:lnTo>
                  <a:lnTo>
                    <a:pt x="495554" y="214292"/>
                  </a:lnTo>
                  <a:lnTo>
                    <a:pt x="495554" y="125282"/>
                  </a:lnTo>
                  <a:lnTo>
                    <a:pt x="485721" y="76522"/>
                  </a:lnTo>
                  <a:lnTo>
                    <a:pt x="458898" y="36699"/>
                  </a:lnTo>
                  <a:lnTo>
                    <a:pt x="419098" y="9847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A48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11090" y="9692153"/>
              <a:ext cx="495934" cy="10795"/>
            </a:xfrm>
            <a:custGeom>
              <a:avLst/>
              <a:gdLst/>
              <a:ahLst/>
              <a:cxnLst/>
              <a:rect l="l" t="t" r="r" b="b"/>
              <a:pathLst>
                <a:path w="495934" h="10795">
                  <a:moveTo>
                    <a:pt x="495562" y="0"/>
                  </a:moveTo>
                  <a:lnTo>
                    <a:pt x="0" y="0"/>
                  </a:lnTo>
                  <a:lnTo>
                    <a:pt x="0" y="10532"/>
                  </a:lnTo>
                  <a:lnTo>
                    <a:pt x="495562" y="10532"/>
                  </a:lnTo>
                  <a:lnTo>
                    <a:pt x="495562" y="0"/>
                  </a:lnTo>
                  <a:close/>
                </a:path>
              </a:pathLst>
            </a:custGeom>
            <a:solidFill>
              <a:srgbClr val="3E3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15058" y="7932140"/>
              <a:ext cx="1901825" cy="2157730"/>
            </a:xfrm>
            <a:custGeom>
              <a:avLst/>
              <a:gdLst/>
              <a:ahLst/>
              <a:cxnLst/>
              <a:rect l="l" t="t" r="r" b="b"/>
              <a:pathLst>
                <a:path w="1901825" h="2157729">
                  <a:moveTo>
                    <a:pt x="950849" y="0"/>
                  </a:moveTo>
                  <a:lnTo>
                    <a:pt x="903469" y="5699"/>
                  </a:lnTo>
                  <a:lnTo>
                    <a:pt x="859669" y="22062"/>
                  </a:lnTo>
                  <a:lnTo>
                    <a:pt x="821104" y="47989"/>
                  </a:lnTo>
                  <a:lnTo>
                    <a:pt x="789435" y="82378"/>
                  </a:lnTo>
                  <a:lnTo>
                    <a:pt x="766318" y="124129"/>
                  </a:lnTo>
                  <a:lnTo>
                    <a:pt x="0" y="2006968"/>
                  </a:lnTo>
                  <a:lnTo>
                    <a:pt x="369189" y="2157260"/>
                  </a:lnTo>
                  <a:lnTo>
                    <a:pt x="950849" y="727938"/>
                  </a:lnTo>
                  <a:lnTo>
                    <a:pt x="1532509" y="2157260"/>
                  </a:lnTo>
                  <a:lnTo>
                    <a:pt x="1901698" y="2006968"/>
                  </a:lnTo>
                  <a:lnTo>
                    <a:pt x="1135380" y="124129"/>
                  </a:lnTo>
                  <a:lnTo>
                    <a:pt x="1112214" y="82413"/>
                  </a:lnTo>
                  <a:lnTo>
                    <a:pt x="1080538" y="48027"/>
                  </a:lnTo>
                  <a:lnTo>
                    <a:pt x="1041992" y="22088"/>
                  </a:lnTo>
                  <a:lnTo>
                    <a:pt x="998215" y="5707"/>
                  </a:lnTo>
                  <a:lnTo>
                    <a:pt x="950849" y="0"/>
                  </a:lnTo>
                  <a:close/>
                </a:path>
              </a:pathLst>
            </a:custGeom>
            <a:solidFill>
              <a:srgbClr val="FFC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611727" y="8115414"/>
              <a:ext cx="1247775" cy="1510030"/>
            </a:xfrm>
            <a:custGeom>
              <a:avLst/>
              <a:gdLst/>
              <a:ahLst/>
              <a:cxnLst/>
              <a:rect l="l" t="t" r="r" b="b"/>
              <a:pathLst>
                <a:path w="1247775" h="1510029">
                  <a:moveTo>
                    <a:pt x="574675" y="0"/>
                  </a:moveTo>
                  <a:lnTo>
                    <a:pt x="530512" y="8237"/>
                  </a:lnTo>
                  <a:lnTo>
                    <a:pt x="491696" y="28876"/>
                  </a:lnTo>
                  <a:lnTo>
                    <a:pt x="460714" y="60064"/>
                  </a:lnTo>
                  <a:lnTo>
                    <a:pt x="440055" y="99949"/>
                  </a:lnTo>
                  <a:lnTo>
                    <a:pt x="0" y="1407279"/>
                  </a:lnTo>
                  <a:lnTo>
                    <a:pt x="278257" y="1500976"/>
                  </a:lnTo>
                  <a:lnTo>
                    <a:pt x="592201" y="568274"/>
                  </a:lnTo>
                  <a:lnTo>
                    <a:pt x="975233" y="1509449"/>
                  </a:lnTo>
                  <a:lnTo>
                    <a:pt x="1247394" y="1398720"/>
                  </a:lnTo>
                  <a:lnTo>
                    <a:pt x="715264" y="91401"/>
                  </a:lnTo>
                  <a:lnTo>
                    <a:pt x="692207" y="52861"/>
                  </a:lnTo>
                  <a:lnTo>
                    <a:pt x="659399" y="23645"/>
                  </a:lnTo>
                  <a:lnTo>
                    <a:pt x="619377" y="5457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EF4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38275" y="6173926"/>
              <a:ext cx="2284095" cy="995680"/>
            </a:xfrm>
            <a:custGeom>
              <a:avLst/>
              <a:gdLst/>
              <a:ahLst/>
              <a:cxnLst/>
              <a:rect l="l" t="t" r="r" b="b"/>
              <a:pathLst>
                <a:path w="2284094" h="995679">
                  <a:moveTo>
                    <a:pt x="542925" y="177685"/>
                  </a:moveTo>
                  <a:lnTo>
                    <a:pt x="536803" y="132765"/>
                  </a:lnTo>
                  <a:lnTo>
                    <a:pt x="519684" y="92417"/>
                  </a:lnTo>
                  <a:lnTo>
                    <a:pt x="493166" y="58254"/>
                  </a:lnTo>
                  <a:lnTo>
                    <a:pt x="458876" y="31889"/>
                  </a:lnTo>
                  <a:lnTo>
                    <a:pt x="418452" y="14935"/>
                  </a:lnTo>
                  <a:lnTo>
                    <a:pt x="373507" y="8966"/>
                  </a:lnTo>
                  <a:lnTo>
                    <a:pt x="254254" y="9131"/>
                  </a:lnTo>
                  <a:lnTo>
                    <a:pt x="83058" y="0"/>
                  </a:lnTo>
                  <a:lnTo>
                    <a:pt x="62318" y="3035"/>
                  </a:lnTo>
                  <a:lnTo>
                    <a:pt x="44970" y="13423"/>
                  </a:lnTo>
                  <a:lnTo>
                    <a:pt x="32778" y="29565"/>
                  </a:lnTo>
                  <a:lnTo>
                    <a:pt x="27559" y="49847"/>
                  </a:lnTo>
                  <a:lnTo>
                    <a:pt x="30543" y="70599"/>
                  </a:lnTo>
                  <a:lnTo>
                    <a:pt x="40919" y="87947"/>
                  </a:lnTo>
                  <a:lnTo>
                    <a:pt x="57061" y="100114"/>
                  </a:lnTo>
                  <a:lnTo>
                    <a:pt x="77330" y="105295"/>
                  </a:lnTo>
                  <a:lnTo>
                    <a:pt x="254381" y="114757"/>
                  </a:lnTo>
                  <a:lnTo>
                    <a:pt x="254381" y="125450"/>
                  </a:lnTo>
                  <a:lnTo>
                    <a:pt x="52578" y="125857"/>
                  </a:lnTo>
                  <a:lnTo>
                    <a:pt x="15328" y="141389"/>
                  </a:lnTo>
                  <a:lnTo>
                    <a:pt x="0" y="178676"/>
                  </a:lnTo>
                  <a:lnTo>
                    <a:pt x="4140" y="199199"/>
                  </a:lnTo>
                  <a:lnTo>
                    <a:pt x="15455" y="215963"/>
                  </a:lnTo>
                  <a:lnTo>
                    <a:pt x="32245" y="227228"/>
                  </a:lnTo>
                  <a:lnTo>
                    <a:pt x="52832" y="231317"/>
                  </a:lnTo>
                  <a:lnTo>
                    <a:pt x="254635" y="230911"/>
                  </a:lnTo>
                  <a:lnTo>
                    <a:pt x="254635" y="241604"/>
                  </a:lnTo>
                  <a:lnTo>
                    <a:pt x="77597" y="251802"/>
                  </a:lnTo>
                  <a:lnTo>
                    <a:pt x="41300" y="269354"/>
                  </a:lnTo>
                  <a:lnTo>
                    <a:pt x="28067" y="307492"/>
                  </a:lnTo>
                  <a:lnTo>
                    <a:pt x="33362" y="327748"/>
                  </a:lnTo>
                  <a:lnTo>
                    <a:pt x="45580" y="343839"/>
                  </a:lnTo>
                  <a:lnTo>
                    <a:pt x="62953" y="354177"/>
                  </a:lnTo>
                  <a:lnTo>
                    <a:pt x="83680" y="357098"/>
                  </a:lnTo>
                  <a:lnTo>
                    <a:pt x="254889" y="347319"/>
                  </a:lnTo>
                  <a:lnTo>
                    <a:pt x="288163" y="347230"/>
                  </a:lnTo>
                  <a:lnTo>
                    <a:pt x="249682" y="385813"/>
                  </a:lnTo>
                  <a:lnTo>
                    <a:pt x="238125" y="403301"/>
                  </a:lnTo>
                  <a:lnTo>
                    <a:pt x="234315" y="423164"/>
                  </a:lnTo>
                  <a:lnTo>
                    <a:pt x="238213" y="443001"/>
                  </a:lnTo>
                  <a:lnTo>
                    <a:pt x="249809" y="460438"/>
                  </a:lnTo>
                  <a:lnTo>
                    <a:pt x="267309" y="471982"/>
                  </a:lnTo>
                  <a:lnTo>
                    <a:pt x="287185" y="475805"/>
                  </a:lnTo>
                  <a:lnTo>
                    <a:pt x="307047" y="471893"/>
                  </a:lnTo>
                  <a:lnTo>
                    <a:pt x="324485" y="460260"/>
                  </a:lnTo>
                  <a:lnTo>
                    <a:pt x="462280" y="321894"/>
                  </a:lnTo>
                  <a:lnTo>
                    <a:pt x="495287" y="295351"/>
                  </a:lnTo>
                  <a:lnTo>
                    <a:pt x="520738" y="261493"/>
                  </a:lnTo>
                  <a:lnTo>
                    <a:pt x="537121" y="221780"/>
                  </a:lnTo>
                  <a:lnTo>
                    <a:pt x="542925" y="177685"/>
                  </a:lnTo>
                  <a:close/>
                </a:path>
                <a:path w="2284094" h="995679">
                  <a:moveTo>
                    <a:pt x="2283841" y="754354"/>
                  </a:moveTo>
                  <a:lnTo>
                    <a:pt x="2276792" y="711161"/>
                  </a:lnTo>
                  <a:lnTo>
                    <a:pt x="2257310" y="673671"/>
                  </a:lnTo>
                  <a:lnTo>
                    <a:pt x="2227669" y="644156"/>
                  </a:lnTo>
                  <a:lnTo>
                    <a:pt x="2190127" y="624840"/>
                  </a:lnTo>
                  <a:lnTo>
                    <a:pt x="2146935" y="617956"/>
                  </a:lnTo>
                  <a:lnTo>
                    <a:pt x="2050542" y="618121"/>
                  </a:lnTo>
                  <a:lnTo>
                    <a:pt x="1912112" y="610717"/>
                  </a:lnTo>
                  <a:lnTo>
                    <a:pt x="1895373" y="613194"/>
                  </a:lnTo>
                  <a:lnTo>
                    <a:pt x="1881352" y="621601"/>
                  </a:lnTo>
                  <a:lnTo>
                    <a:pt x="1871510" y="634644"/>
                  </a:lnTo>
                  <a:lnTo>
                    <a:pt x="1867281" y="651027"/>
                  </a:lnTo>
                  <a:lnTo>
                    <a:pt x="1869732" y="667791"/>
                  </a:lnTo>
                  <a:lnTo>
                    <a:pt x="1878139" y="681812"/>
                  </a:lnTo>
                  <a:lnTo>
                    <a:pt x="1891207" y="691654"/>
                  </a:lnTo>
                  <a:lnTo>
                    <a:pt x="1907667" y="695871"/>
                  </a:lnTo>
                  <a:lnTo>
                    <a:pt x="2050669" y="703516"/>
                  </a:lnTo>
                  <a:lnTo>
                    <a:pt x="2050669" y="712152"/>
                  </a:lnTo>
                  <a:lnTo>
                    <a:pt x="1887601" y="712482"/>
                  </a:lnTo>
                  <a:lnTo>
                    <a:pt x="1848396" y="738593"/>
                  </a:lnTo>
                  <a:lnTo>
                    <a:pt x="1845056" y="755167"/>
                  </a:lnTo>
                  <a:lnTo>
                    <a:pt x="1848472" y="771753"/>
                  </a:lnTo>
                  <a:lnTo>
                    <a:pt x="1857629" y="785291"/>
                  </a:lnTo>
                  <a:lnTo>
                    <a:pt x="1871154" y="794410"/>
                  </a:lnTo>
                  <a:lnTo>
                    <a:pt x="1887715" y="797699"/>
                  </a:lnTo>
                  <a:lnTo>
                    <a:pt x="2050923" y="797369"/>
                  </a:lnTo>
                  <a:lnTo>
                    <a:pt x="2050923" y="806018"/>
                  </a:lnTo>
                  <a:lnTo>
                    <a:pt x="1907921" y="814235"/>
                  </a:lnTo>
                  <a:lnTo>
                    <a:pt x="1870087" y="842479"/>
                  </a:lnTo>
                  <a:lnTo>
                    <a:pt x="1867662" y="859243"/>
                  </a:lnTo>
                  <a:lnTo>
                    <a:pt x="1871967" y="875626"/>
                  </a:lnTo>
                  <a:lnTo>
                    <a:pt x="1881860" y="888631"/>
                  </a:lnTo>
                  <a:lnTo>
                    <a:pt x="1895932" y="896975"/>
                  </a:lnTo>
                  <a:lnTo>
                    <a:pt x="1912747" y="899388"/>
                  </a:lnTo>
                  <a:lnTo>
                    <a:pt x="2051050" y="891501"/>
                  </a:lnTo>
                  <a:lnTo>
                    <a:pt x="2077974" y="891400"/>
                  </a:lnTo>
                  <a:lnTo>
                    <a:pt x="2046986" y="922591"/>
                  </a:lnTo>
                  <a:lnTo>
                    <a:pt x="2037626" y="936713"/>
                  </a:lnTo>
                  <a:lnTo>
                    <a:pt x="2034501" y="952766"/>
                  </a:lnTo>
                  <a:lnTo>
                    <a:pt x="2037626" y="968806"/>
                  </a:lnTo>
                  <a:lnTo>
                    <a:pt x="2046986" y="982891"/>
                  </a:lnTo>
                  <a:lnTo>
                    <a:pt x="2061083" y="992225"/>
                  </a:lnTo>
                  <a:lnTo>
                    <a:pt x="2077123" y="995337"/>
                  </a:lnTo>
                  <a:lnTo>
                    <a:pt x="2093150" y="992187"/>
                  </a:lnTo>
                  <a:lnTo>
                    <a:pt x="2107184" y="982789"/>
                  </a:lnTo>
                  <a:lnTo>
                    <a:pt x="2218690" y="870915"/>
                  </a:lnTo>
                  <a:lnTo>
                    <a:pt x="2245385" y="849477"/>
                  </a:lnTo>
                  <a:lnTo>
                    <a:pt x="2265972" y="822109"/>
                  </a:lnTo>
                  <a:lnTo>
                    <a:pt x="2279205" y="790003"/>
                  </a:lnTo>
                  <a:lnTo>
                    <a:pt x="2283841" y="754354"/>
                  </a:lnTo>
                  <a:close/>
                </a:path>
              </a:pathLst>
            </a:custGeom>
            <a:solidFill>
              <a:srgbClr val="E6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440687" y="6187007"/>
              <a:ext cx="1562735" cy="2370455"/>
            </a:xfrm>
            <a:custGeom>
              <a:avLst/>
              <a:gdLst/>
              <a:ahLst/>
              <a:cxnLst/>
              <a:rect l="l" t="t" r="r" b="b"/>
              <a:pathLst>
                <a:path w="1562734" h="2370454">
                  <a:moveTo>
                    <a:pt x="1562709" y="1872056"/>
                  </a:moveTo>
                  <a:lnTo>
                    <a:pt x="1159103" y="1338427"/>
                  </a:lnTo>
                  <a:lnTo>
                    <a:pt x="1128509" y="1303172"/>
                  </a:lnTo>
                  <a:lnTo>
                    <a:pt x="1094295" y="1273060"/>
                  </a:lnTo>
                  <a:lnTo>
                    <a:pt x="1120584" y="1193647"/>
                  </a:lnTo>
                  <a:lnTo>
                    <a:pt x="1132941" y="1144066"/>
                  </a:lnTo>
                  <a:lnTo>
                    <a:pt x="1142606" y="1093838"/>
                  </a:lnTo>
                  <a:lnTo>
                    <a:pt x="1149565" y="1043127"/>
                  </a:lnTo>
                  <a:lnTo>
                    <a:pt x="1153756" y="992060"/>
                  </a:lnTo>
                  <a:lnTo>
                    <a:pt x="1155166" y="940752"/>
                  </a:lnTo>
                  <a:lnTo>
                    <a:pt x="1153934" y="892416"/>
                  </a:lnTo>
                  <a:lnTo>
                    <a:pt x="1150289" y="844702"/>
                  </a:lnTo>
                  <a:lnTo>
                    <a:pt x="1144308" y="797687"/>
                  </a:lnTo>
                  <a:lnTo>
                    <a:pt x="1136015" y="751395"/>
                  </a:lnTo>
                  <a:lnTo>
                    <a:pt x="1125499" y="705929"/>
                  </a:lnTo>
                  <a:lnTo>
                    <a:pt x="1112812" y="661314"/>
                  </a:lnTo>
                  <a:lnTo>
                    <a:pt x="1098003" y="617626"/>
                  </a:lnTo>
                  <a:lnTo>
                    <a:pt x="1081138" y="574916"/>
                  </a:lnTo>
                  <a:lnTo>
                    <a:pt x="1062278" y="533260"/>
                  </a:lnTo>
                  <a:lnTo>
                    <a:pt x="1041476" y="492709"/>
                  </a:lnTo>
                  <a:lnTo>
                    <a:pt x="1018806" y="453313"/>
                  </a:lnTo>
                  <a:lnTo>
                    <a:pt x="994321" y="415137"/>
                  </a:lnTo>
                  <a:lnTo>
                    <a:pt x="968070" y="378244"/>
                  </a:lnTo>
                  <a:lnTo>
                    <a:pt x="940130" y="342696"/>
                  </a:lnTo>
                  <a:lnTo>
                    <a:pt x="910539" y="308546"/>
                  </a:lnTo>
                  <a:lnTo>
                    <a:pt x="879386" y="275856"/>
                  </a:lnTo>
                  <a:lnTo>
                    <a:pt x="846696" y="244678"/>
                  </a:lnTo>
                  <a:lnTo>
                    <a:pt x="812558" y="215087"/>
                  </a:lnTo>
                  <a:lnTo>
                    <a:pt x="777011" y="187147"/>
                  </a:lnTo>
                  <a:lnTo>
                    <a:pt x="740130" y="160883"/>
                  </a:lnTo>
                  <a:lnTo>
                    <a:pt x="701967" y="136398"/>
                  </a:lnTo>
                  <a:lnTo>
                    <a:pt x="662571" y="113715"/>
                  </a:lnTo>
                  <a:lnTo>
                    <a:pt x="622020" y="92913"/>
                  </a:lnTo>
                  <a:lnTo>
                    <a:pt x="580377" y="74053"/>
                  </a:lnTo>
                  <a:lnTo>
                    <a:pt x="537679" y="57188"/>
                  </a:lnTo>
                  <a:lnTo>
                    <a:pt x="494004" y="42367"/>
                  </a:lnTo>
                  <a:lnTo>
                    <a:pt x="449389" y="29679"/>
                  </a:lnTo>
                  <a:lnTo>
                    <a:pt x="403923" y="19151"/>
                  </a:lnTo>
                  <a:lnTo>
                    <a:pt x="357657" y="10871"/>
                  </a:lnTo>
                  <a:lnTo>
                    <a:pt x="310629" y="4876"/>
                  </a:lnTo>
                  <a:lnTo>
                    <a:pt x="262928" y="1231"/>
                  </a:lnTo>
                  <a:lnTo>
                    <a:pt x="214604" y="0"/>
                  </a:lnTo>
                  <a:lnTo>
                    <a:pt x="214604" y="304215"/>
                  </a:lnTo>
                  <a:lnTo>
                    <a:pt x="262026" y="305968"/>
                  </a:lnTo>
                  <a:lnTo>
                    <a:pt x="308508" y="311137"/>
                  </a:lnTo>
                  <a:lnTo>
                    <a:pt x="353936" y="319595"/>
                  </a:lnTo>
                  <a:lnTo>
                    <a:pt x="398195" y="331216"/>
                  </a:lnTo>
                  <a:lnTo>
                    <a:pt x="441134" y="345884"/>
                  </a:lnTo>
                  <a:lnTo>
                    <a:pt x="482638" y="363474"/>
                  </a:lnTo>
                  <a:lnTo>
                    <a:pt x="522592" y="383857"/>
                  </a:lnTo>
                  <a:lnTo>
                    <a:pt x="560870" y="406908"/>
                  </a:lnTo>
                  <a:lnTo>
                    <a:pt x="597344" y="432511"/>
                  </a:lnTo>
                  <a:lnTo>
                    <a:pt x="631888" y="460540"/>
                  </a:lnTo>
                  <a:lnTo>
                    <a:pt x="664387" y="490855"/>
                  </a:lnTo>
                  <a:lnTo>
                    <a:pt x="694702" y="523367"/>
                  </a:lnTo>
                  <a:lnTo>
                    <a:pt x="722731" y="557911"/>
                  </a:lnTo>
                  <a:lnTo>
                    <a:pt x="748322" y="594398"/>
                  </a:lnTo>
                  <a:lnTo>
                    <a:pt x="771372" y="632675"/>
                  </a:lnTo>
                  <a:lnTo>
                    <a:pt x="791756" y="672642"/>
                  </a:lnTo>
                  <a:lnTo>
                    <a:pt x="809332" y="714159"/>
                  </a:lnTo>
                  <a:lnTo>
                    <a:pt x="824001" y="757110"/>
                  </a:lnTo>
                  <a:lnTo>
                    <a:pt x="835621" y="801370"/>
                  </a:lnTo>
                  <a:lnTo>
                    <a:pt x="844080" y="846810"/>
                  </a:lnTo>
                  <a:lnTo>
                    <a:pt x="849249" y="893318"/>
                  </a:lnTo>
                  <a:lnTo>
                    <a:pt x="851001" y="940752"/>
                  </a:lnTo>
                  <a:lnTo>
                    <a:pt x="848868" y="992784"/>
                  </a:lnTo>
                  <a:lnTo>
                    <a:pt x="848321" y="997242"/>
                  </a:lnTo>
                  <a:lnTo>
                    <a:pt x="848321" y="2065794"/>
                  </a:lnTo>
                  <a:lnTo>
                    <a:pt x="461873" y="2065794"/>
                  </a:lnTo>
                  <a:lnTo>
                    <a:pt x="657606" y="1813547"/>
                  </a:lnTo>
                  <a:lnTo>
                    <a:pt x="848321" y="2065794"/>
                  </a:lnTo>
                  <a:lnTo>
                    <a:pt x="848321" y="997242"/>
                  </a:lnTo>
                  <a:lnTo>
                    <a:pt x="842543" y="1044359"/>
                  </a:lnTo>
                  <a:lnTo>
                    <a:pt x="832078" y="1095146"/>
                  </a:lnTo>
                  <a:lnTo>
                    <a:pt x="817537" y="1144866"/>
                  </a:lnTo>
                  <a:lnTo>
                    <a:pt x="799020" y="1193177"/>
                  </a:lnTo>
                  <a:lnTo>
                    <a:pt x="758469" y="1226375"/>
                  </a:lnTo>
                  <a:lnTo>
                    <a:pt x="749719" y="1230553"/>
                  </a:lnTo>
                  <a:lnTo>
                    <a:pt x="734288" y="1218565"/>
                  </a:lnTo>
                  <a:lnTo>
                    <a:pt x="708469" y="1251839"/>
                  </a:lnTo>
                  <a:lnTo>
                    <a:pt x="678281" y="1271625"/>
                  </a:lnTo>
                  <a:lnTo>
                    <a:pt x="643026" y="1302219"/>
                  </a:lnTo>
                  <a:lnTo>
                    <a:pt x="612914" y="1336446"/>
                  </a:lnTo>
                  <a:lnTo>
                    <a:pt x="588010" y="1373733"/>
                  </a:lnTo>
                  <a:lnTo>
                    <a:pt x="568388" y="1413510"/>
                  </a:lnTo>
                  <a:lnTo>
                    <a:pt x="556856" y="1447241"/>
                  </a:lnTo>
                  <a:lnTo>
                    <a:pt x="31216" y="2124684"/>
                  </a:lnTo>
                  <a:lnTo>
                    <a:pt x="9982" y="2161756"/>
                  </a:lnTo>
                  <a:lnTo>
                    <a:pt x="0" y="2202434"/>
                  </a:lnTo>
                  <a:lnTo>
                    <a:pt x="1498" y="2244293"/>
                  </a:lnTo>
                  <a:lnTo>
                    <a:pt x="14706" y="2284857"/>
                  </a:lnTo>
                  <a:lnTo>
                    <a:pt x="38646" y="2320175"/>
                  </a:lnTo>
                  <a:lnTo>
                    <a:pt x="70777" y="2347023"/>
                  </a:lnTo>
                  <a:lnTo>
                    <a:pt x="109004" y="2364092"/>
                  </a:lnTo>
                  <a:lnTo>
                    <a:pt x="151231" y="2370074"/>
                  </a:lnTo>
                  <a:lnTo>
                    <a:pt x="877036" y="2370074"/>
                  </a:lnTo>
                  <a:lnTo>
                    <a:pt x="877036" y="2103767"/>
                  </a:lnTo>
                  <a:lnTo>
                    <a:pt x="1014958" y="2286177"/>
                  </a:lnTo>
                  <a:lnTo>
                    <a:pt x="1562709" y="1872056"/>
                  </a:lnTo>
                  <a:close/>
                </a:path>
              </a:pathLst>
            </a:custGeom>
            <a:solidFill>
              <a:srgbClr val="EF4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13407" y="7073315"/>
              <a:ext cx="437515" cy="502284"/>
            </a:xfrm>
            <a:custGeom>
              <a:avLst/>
              <a:gdLst/>
              <a:ahLst/>
              <a:cxnLst/>
              <a:rect l="l" t="t" r="r" b="b"/>
              <a:pathLst>
                <a:path w="437515" h="502284">
                  <a:moveTo>
                    <a:pt x="437095" y="420154"/>
                  </a:moveTo>
                  <a:lnTo>
                    <a:pt x="436753" y="381965"/>
                  </a:lnTo>
                  <a:lnTo>
                    <a:pt x="421259" y="345579"/>
                  </a:lnTo>
                  <a:lnTo>
                    <a:pt x="382041" y="288594"/>
                  </a:lnTo>
                  <a:lnTo>
                    <a:pt x="384175" y="284060"/>
                  </a:lnTo>
                  <a:lnTo>
                    <a:pt x="396875" y="246722"/>
                  </a:lnTo>
                  <a:lnTo>
                    <a:pt x="401955" y="207645"/>
                  </a:lnTo>
                  <a:lnTo>
                    <a:pt x="401955" y="201041"/>
                  </a:lnTo>
                  <a:lnTo>
                    <a:pt x="401955" y="194462"/>
                  </a:lnTo>
                  <a:lnTo>
                    <a:pt x="396875" y="155359"/>
                  </a:lnTo>
                  <a:lnTo>
                    <a:pt x="384175" y="118021"/>
                  </a:lnTo>
                  <a:lnTo>
                    <a:pt x="378206" y="106273"/>
                  </a:lnTo>
                  <a:lnTo>
                    <a:pt x="375158" y="100457"/>
                  </a:lnTo>
                  <a:lnTo>
                    <a:pt x="352171" y="68414"/>
                  </a:lnTo>
                  <a:lnTo>
                    <a:pt x="323469" y="41452"/>
                  </a:lnTo>
                  <a:lnTo>
                    <a:pt x="289941" y="20637"/>
                  </a:lnTo>
                  <a:lnTo>
                    <a:pt x="252984" y="6743"/>
                  </a:lnTo>
                  <a:lnTo>
                    <a:pt x="214122" y="317"/>
                  </a:lnTo>
                  <a:lnTo>
                    <a:pt x="207518" y="0"/>
                  </a:lnTo>
                  <a:lnTo>
                    <a:pt x="194437" y="0"/>
                  </a:lnTo>
                  <a:lnTo>
                    <a:pt x="155321" y="5143"/>
                  </a:lnTo>
                  <a:lnTo>
                    <a:pt x="117983" y="17830"/>
                  </a:lnTo>
                  <a:lnTo>
                    <a:pt x="83820" y="37528"/>
                  </a:lnTo>
                  <a:lnTo>
                    <a:pt x="54229" y="63550"/>
                  </a:lnTo>
                  <a:lnTo>
                    <a:pt x="30226" y="94818"/>
                  </a:lnTo>
                  <a:lnTo>
                    <a:pt x="23749" y="106273"/>
                  </a:lnTo>
                  <a:lnTo>
                    <a:pt x="20574" y="112077"/>
                  </a:lnTo>
                  <a:lnTo>
                    <a:pt x="6731" y="148983"/>
                  </a:lnTo>
                  <a:lnTo>
                    <a:pt x="254" y="187883"/>
                  </a:lnTo>
                  <a:lnTo>
                    <a:pt x="0" y="194462"/>
                  </a:lnTo>
                  <a:lnTo>
                    <a:pt x="0" y="207645"/>
                  </a:lnTo>
                  <a:lnTo>
                    <a:pt x="5080" y="246722"/>
                  </a:lnTo>
                  <a:lnTo>
                    <a:pt x="17780" y="284060"/>
                  </a:lnTo>
                  <a:lnTo>
                    <a:pt x="23749" y="295821"/>
                  </a:lnTo>
                  <a:lnTo>
                    <a:pt x="26797" y="301625"/>
                  </a:lnTo>
                  <a:lnTo>
                    <a:pt x="49784" y="333692"/>
                  </a:lnTo>
                  <a:lnTo>
                    <a:pt x="78486" y="360629"/>
                  </a:lnTo>
                  <a:lnTo>
                    <a:pt x="112014" y="381457"/>
                  </a:lnTo>
                  <a:lnTo>
                    <a:pt x="148971" y="395351"/>
                  </a:lnTo>
                  <a:lnTo>
                    <a:pt x="187833" y="401764"/>
                  </a:lnTo>
                  <a:lnTo>
                    <a:pt x="194437" y="402094"/>
                  </a:lnTo>
                  <a:lnTo>
                    <a:pt x="207518" y="402094"/>
                  </a:lnTo>
                  <a:lnTo>
                    <a:pt x="214122" y="401764"/>
                  </a:lnTo>
                  <a:lnTo>
                    <a:pt x="217868" y="401408"/>
                  </a:lnTo>
                  <a:lnTo>
                    <a:pt x="257175" y="458533"/>
                  </a:lnTo>
                  <a:lnTo>
                    <a:pt x="273685" y="477151"/>
                  </a:lnTo>
                  <a:lnTo>
                    <a:pt x="293585" y="490677"/>
                  </a:lnTo>
                  <a:lnTo>
                    <a:pt x="315823" y="498932"/>
                  </a:lnTo>
                  <a:lnTo>
                    <a:pt x="339344" y="501713"/>
                  </a:lnTo>
                  <a:lnTo>
                    <a:pt x="353910" y="500646"/>
                  </a:lnTo>
                  <a:lnTo>
                    <a:pt x="368325" y="497395"/>
                  </a:lnTo>
                  <a:lnTo>
                    <a:pt x="382308" y="491896"/>
                  </a:lnTo>
                  <a:lnTo>
                    <a:pt x="395605" y="484111"/>
                  </a:lnTo>
                  <a:lnTo>
                    <a:pt x="423113" y="455688"/>
                  </a:lnTo>
                  <a:lnTo>
                    <a:pt x="437095" y="420154"/>
                  </a:lnTo>
                  <a:close/>
                </a:path>
              </a:pathLst>
            </a:custGeom>
            <a:solidFill>
              <a:srgbClr val="E6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57729" y="7851482"/>
              <a:ext cx="487045" cy="412750"/>
            </a:xfrm>
            <a:custGeom>
              <a:avLst/>
              <a:gdLst/>
              <a:ahLst/>
              <a:cxnLst/>
              <a:rect l="l" t="t" r="r" b="b"/>
              <a:pathLst>
                <a:path w="487044" h="412750">
                  <a:moveTo>
                    <a:pt x="80264" y="134378"/>
                  </a:moveTo>
                  <a:lnTo>
                    <a:pt x="38608" y="128600"/>
                  </a:lnTo>
                  <a:lnTo>
                    <a:pt x="0" y="406692"/>
                  </a:lnTo>
                  <a:lnTo>
                    <a:pt x="41529" y="412470"/>
                  </a:lnTo>
                  <a:lnTo>
                    <a:pt x="80264" y="134378"/>
                  </a:lnTo>
                  <a:close/>
                </a:path>
                <a:path w="487044" h="412750">
                  <a:moveTo>
                    <a:pt x="486791" y="38633"/>
                  </a:moveTo>
                  <a:lnTo>
                    <a:pt x="208788" y="0"/>
                  </a:lnTo>
                  <a:lnTo>
                    <a:pt x="202946" y="41554"/>
                  </a:lnTo>
                  <a:lnTo>
                    <a:pt x="481076" y="80187"/>
                  </a:lnTo>
                  <a:lnTo>
                    <a:pt x="486791" y="38633"/>
                  </a:lnTo>
                  <a:close/>
                </a:path>
              </a:pathLst>
            </a:custGeom>
            <a:solidFill>
              <a:srgbClr val="FFC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77287" y="7777359"/>
              <a:ext cx="700405" cy="743585"/>
            </a:xfrm>
            <a:custGeom>
              <a:avLst/>
              <a:gdLst/>
              <a:ahLst/>
              <a:cxnLst/>
              <a:rect l="l" t="t" r="r" b="b"/>
              <a:pathLst>
                <a:path w="700405" h="743584">
                  <a:moveTo>
                    <a:pt x="222449" y="0"/>
                  </a:moveTo>
                  <a:lnTo>
                    <a:pt x="177460" y="6804"/>
                  </a:lnTo>
                  <a:lnTo>
                    <a:pt x="133932" y="22522"/>
                  </a:lnTo>
                  <a:lnTo>
                    <a:pt x="93189" y="47338"/>
                  </a:lnTo>
                  <a:lnTo>
                    <a:pt x="58210" y="79792"/>
                  </a:lnTo>
                  <a:lnTo>
                    <a:pt x="31215" y="117407"/>
                  </a:lnTo>
                  <a:lnTo>
                    <a:pt x="12391" y="158858"/>
                  </a:lnTo>
                  <a:lnTo>
                    <a:pt x="1924" y="202821"/>
                  </a:lnTo>
                  <a:lnTo>
                    <a:pt x="0" y="247971"/>
                  </a:lnTo>
                  <a:lnTo>
                    <a:pt x="6804" y="292983"/>
                  </a:lnTo>
                  <a:lnTo>
                    <a:pt x="22523" y="336533"/>
                  </a:lnTo>
                  <a:lnTo>
                    <a:pt x="47342" y="377297"/>
                  </a:lnTo>
                  <a:lnTo>
                    <a:pt x="324075" y="743451"/>
                  </a:lnTo>
                  <a:lnTo>
                    <a:pt x="699868" y="459314"/>
                  </a:lnTo>
                  <a:lnTo>
                    <a:pt x="423008" y="93160"/>
                  </a:lnTo>
                  <a:lnTo>
                    <a:pt x="390558" y="58189"/>
                  </a:lnTo>
                  <a:lnTo>
                    <a:pt x="352954" y="31202"/>
                  </a:lnTo>
                  <a:lnTo>
                    <a:pt x="311519" y="12384"/>
                  </a:lnTo>
                  <a:lnTo>
                    <a:pt x="267576" y="1921"/>
                  </a:lnTo>
                  <a:lnTo>
                    <a:pt x="222449" y="0"/>
                  </a:lnTo>
                  <a:close/>
                </a:path>
              </a:pathLst>
            </a:custGeom>
            <a:solidFill>
              <a:srgbClr val="A48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37279" y="7915325"/>
              <a:ext cx="339725" cy="445134"/>
            </a:xfrm>
            <a:custGeom>
              <a:avLst/>
              <a:gdLst/>
              <a:ahLst/>
              <a:cxnLst/>
              <a:rect l="l" t="t" r="r" b="b"/>
              <a:pathLst>
                <a:path w="339725" h="445134">
                  <a:moveTo>
                    <a:pt x="8382" y="0"/>
                  </a:moveTo>
                  <a:lnTo>
                    <a:pt x="0" y="6299"/>
                  </a:lnTo>
                  <a:lnTo>
                    <a:pt x="331343" y="444576"/>
                  </a:lnTo>
                  <a:lnTo>
                    <a:pt x="339725" y="438277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EF4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307333" y="6787768"/>
              <a:ext cx="866775" cy="1811020"/>
            </a:xfrm>
            <a:custGeom>
              <a:avLst/>
              <a:gdLst/>
              <a:ahLst/>
              <a:cxnLst/>
              <a:rect l="l" t="t" r="r" b="b"/>
              <a:pathLst>
                <a:path w="866775" h="1811020">
                  <a:moveTo>
                    <a:pt x="679043" y="1558810"/>
                  </a:moveTo>
                  <a:lnTo>
                    <a:pt x="382117" y="1558810"/>
                  </a:lnTo>
                  <a:lnTo>
                    <a:pt x="582650" y="1300416"/>
                  </a:lnTo>
                  <a:lnTo>
                    <a:pt x="383895" y="1146098"/>
                  </a:lnTo>
                  <a:lnTo>
                    <a:pt x="25755" y="1607591"/>
                  </a:lnTo>
                  <a:lnTo>
                    <a:pt x="8229" y="1638236"/>
                  </a:lnTo>
                  <a:lnTo>
                    <a:pt x="0" y="1671916"/>
                  </a:lnTo>
                  <a:lnTo>
                    <a:pt x="1244" y="1706562"/>
                  </a:lnTo>
                  <a:lnTo>
                    <a:pt x="32016" y="1769325"/>
                  </a:lnTo>
                  <a:lnTo>
                    <a:pt x="90258" y="1805660"/>
                  </a:lnTo>
                  <a:lnTo>
                    <a:pt x="125196" y="1810613"/>
                  </a:lnTo>
                  <a:lnTo>
                    <a:pt x="679043" y="1810613"/>
                  </a:lnTo>
                  <a:lnTo>
                    <a:pt x="679043" y="1558810"/>
                  </a:lnTo>
                  <a:close/>
                </a:path>
                <a:path w="866775" h="1811020">
                  <a:moveTo>
                    <a:pt x="866368" y="782091"/>
                  </a:moveTo>
                  <a:lnTo>
                    <a:pt x="864933" y="734517"/>
                  </a:lnTo>
                  <a:lnTo>
                    <a:pt x="860691" y="687692"/>
                  </a:lnTo>
                  <a:lnTo>
                    <a:pt x="853744" y="641692"/>
                  </a:lnTo>
                  <a:lnTo>
                    <a:pt x="844143" y="596595"/>
                  </a:lnTo>
                  <a:lnTo>
                    <a:pt x="831989" y="552500"/>
                  </a:lnTo>
                  <a:lnTo>
                    <a:pt x="817359" y="509473"/>
                  </a:lnTo>
                  <a:lnTo>
                    <a:pt x="800341" y="467601"/>
                  </a:lnTo>
                  <a:lnTo>
                    <a:pt x="781011" y="426974"/>
                  </a:lnTo>
                  <a:lnTo>
                    <a:pt x="759447" y="387667"/>
                  </a:lnTo>
                  <a:lnTo>
                    <a:pt x="735736" y="349758"/>
                  </a:lnTo>
                  <a:lnTo>
                    <a:pt x="709968" y="313347"/>
                  </a:lnTo>
                  <a:lnTo>
                    <a:pt x="682218" y="278485"/>
                  </a:lnTo>
                  <a:lnTo>
                    <a:pt x="652576" y="245287"/>
                  </a:lnTo>
                  <a:lnTo>
                    <a:pt x="621106" y="213817"/>
                  </a:lnTo>
                  <a:lnTo>
                    <a:pt x="587908" y="184175"/>
                  </a:lnTo>
                  <a:lnTo>
                    <a:pt x="553059" y="156425"/>
                  </a:lnTo>
                  <a:lnTo>
                    <a:pt x="516648" y="130644"/>
                  </a:lnTo>
                  <a:lnTo>
                    <a:pt x="478739" y="106934"/>
                  </a:lnTo>
                  <a:lnTo>
                    <a:pt x="439432" y="85369"/>
                  </a:lnTo>
                  <a:lnTo>
                    <a:pt x="398805" y="66040"/>
                  </a:lnTo>
                  <a:lnTo>
                    <a:pt x="356933" y="49022"/>
                  </a:lnTo>
                  <a:lnTo>
                    <a:pt x="313905" y="34378"/>
                  </a:lnTo>
                  <a:lnTo>
                    <a:pt x="269798" y="22225"/>
                  </a:lnTo>
                  <a:lnTo>
                    <a:pt x="224701" y="12623"/>
                  </a:lnTo>
                  <a:lnTo>
                    <a:pt x="178701" y="5676"/>
                  </a:lnTo>
                  <a:lnTo>
                    <a:pt x="131876" y="1435"/>
                  </a:lnTo>
                  <a:lnTo>
                    <a:pt x="84302" y="0"/>
                  </a:lnTo>
                  <a:lnTo>
                    <a:pt x="84302" y="251726"/>
                  </a:lnTo>
                  <a:lnTo>
                    <a:pt x="132511" y="253898"/>
                  </a:lnTo>
                  <a:lnTo>
                    <a:pt x="179514" y="260299"/>
                  </a:lnTo>
                  <a:lnTo>
                    <a:pt x="225132" y="270713"/>
                  </a:lnTo>
                  <a:lnTo>
                    <a:pt x="269176" y="284962"/>
                  </a:lnTo>
                  <a:lnTo>
                    <a:pt x="311467" y="302869"/>
                  </a:lnTo>
                  <a:lnTo>
                    <a:pt x="351790" y="324243"/>
                  </a:lnTo>
                  <a:lnTo>
                    <a:pt x="389966" y="348894"/>
                  </a:lnTo>
                  <a:lnTo>
                    <a:pt x="425818" y="376618"/>
                  </a:lnTo>
                  <a:lnTo>
                    <a:pt x="459155" y="407238"/>
                  </a:lnTo>
                  <a:lnTo>
                    <a:pt x="489775" y="440575"/>
                  </a:lnTo>
                  <a:lnTo>
                    <a:pt x="517499" y="476427"/>
                  </a:lnTo>
                  <a:lnTo>
                    <a:pt x="542150" y="514616"/>
                  </a:lnTo>
                  <a:lnTo>
                    <a:pt x="563511" y="554939"/>
                  </a:lnTo>
                  <a:lnTo>
                    <a:pt x="581418" y="597217"/>
                  </a:lnTo>
                  <a:lnTo>
                    <a:pt x="595668" y="641261"/>
                  </a:lnTo>
                  <a:lnTo>
                    <a:pt x="606094" y="686879"/>
                  </a:lnTo>
                  <a:lnTo>
                    <a:pt x="612482" y="733882"/>
                  </a:lnTo>
                  <a:lnTo>
                    <a:pt x="614641" y="782091"/>
                  </a:lnTo>
                  <a:lnTo>
                    <a:pt x="612089" y="834085"/>
                  </a:lnTo>
                  <a:lnTo>
                    <a:pt x="604494" y="885444"/>
                  </a:lnTo>
                  <a:lnTo>
                    <a:pt x="591959" y="935723"/>
                  </a:lnTo>
                  <a:lnTo>
                    <a:pt x="574611" y="984478"/>
                  </a:lnTo>
                  <a:lnTo>
                    <a:pt x="552551" y="1031252"/>
                  </a:lnTo>
                  <a:lnTo>
                    <a:pt x="774661" y="1149718"/>
                  </a:lnTo>
                  <a:lnTo>
                    <a:pt x="795807" y="1106919"/>
                  </a:lnTo>
                  <a:lnTo>
                    <a:pt x="814260" y="1062875"/>
                  </a:lnTo>
                  <a:lnTo>
                    <a:pt x="829995" y="1017790"/>
                  </a:lnTo>
                  <a:lnTo>
                    <a:pt x="842949" y="971791"/>
                  </a:lnTo>
                  <a:lnTo>
                    <a:pt x="853097" y="925055"/>
                  </a:lnTo>
                  <a:lnTo>
                    <a:pt x="860412" y="877760"/>
                  </a:lnTo>
                  <a:lnTo>
                    <a:pt x="864844" y="830046"/>
                  </a:lnTo>
                  <a:lnTo>
                    <a:pt x="866368" y="782091"/>
                  </a:lnTo>
                  <a:close/>
                </a:path>
              </a:pathLst>
            </a:custGeom>
            <a:solidFill>
              <a:srgbClr val="A48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32098" y="7530858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09">
                  <a:moveTo>
                    <a:pt x="153924" y="0"/>
                  </a:moveTo>
                  <a:lnTo>
                    <a:pt x="109283" y="6626"/>
                  </a:lnTo>
                  <a:lnTo>
                    <a:pt x="68453" y="25946"/>
                  </a:lnTo>
                  <a:lnTo>
                    <a:pt x="34925" y="56297"/>
                  </a:lnTo>
                  <a:lnTo>
                    <a:pt x="11684" y="95059"/>
                  </a:lnTo>
                  <a:lnTo>
                    <a:pt x="746" y="138899"/>
                  </a:lnTo>
                  <a:lnTo>
                    <a:pt x="0" y="154000"/>
                  </a:lnTo>
                  <a:lnTo>
                    <a:pt x="188" y="161563"/>
                  </a:lnTo>
                  <a:lnTo>
                    <a:pt x="8993" y="205865"/>
                  </a:lnTo>
                  <a:lnTo>
                    <a:pt x="30261" y="245736"/>
                  </a:lnTo>
                  <a:lnTo>
                    <a:pt x="62212" y="277681"/>
                  </a:lnTo>
                  <a:lnTo>
                    <a:pt x="102092" y="298992"/>
                  </a:lnTo>
                  <a:lnTo>
                    <a:pt x="146401" y="307803"/>
                  </a:lnTo>
                  <a:lnTo>
                    <a:pt x="153924" y="307987"/>
                  </a:lnTo>
                  <a:lnTo>
                    <a:pt x="161520" y="307803"/>
                  </a:lnTo>
                  <a:lnTo>
                    <a:pt x="205829" y="298992"/>
                  </a:lnTo>
                  <a:lnTo>
                    <a:pt x="245689" y="277681"/>
                  </a:lnTo>
                  <a:lnTo>
                    <a:pt x="277604" y="245736"/>
                  </a:lnTo>
                  <a:lnTo>
                    <a:pt x="298926" y="205865"/>
                  </a:lnTo>
                  <a:lnTo>
                    <a:pt x="307784" y="161563"/>
                  </a:lnTo>
                  <a:lnTo>
                    <a:pt x="307975" y="154000"/>
                  </a:lnTo>
                  <a:lnTo>
                    <a:pt x="307784" y="146429"/>
                  </a:lnTo>
                  <a:lnTo>
                    <a:pt x="298926" y="102122"/>
                  </a:lnTo>
                  <a:lnTo>
                    <a:pt x="277604" y="62251"/>
                  </a:lnTo>
                  <a:lnTo>
                    <a:pt x="245689" y="30308"/>
                  </a:lnTo>
                  <a:lnTo>
                    <a:pt x="205829" y="8995"/>
                  </a:lnTo>
                  <a:lnTo>
                    <a:pt x="161520" y="18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6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61282" y="8347316"/>
              <a:ext cx="250444" cy="25040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196819" y="8216683"/>
              <a:ext cx="363855" cy="363855"/>
            </a:xfrm>
            <a:custGeom>
              <a:avLst/>
              <a:gdLst/>
              <a:ahLst/>
              <a:cxnLst/>
              <a:rect l="l" t="t" r="r" b="b"/>
              <a:pathLst>
                <a:path w="363855" h="363854">
                  <a:moveTo>
                    <a:pt x="181737" y="0"/>
                  </a:moveTo>
                  <a:lnTo>
                    <a:pt x="137483" y="5445"/>
                  </a:lnTo>
                  <a:lnTo>
                    <a:pt x="96027" y="21455"/>
                  </a:lnTo>
                  <a:lnTo>
                    <a:pt x="59662" y="47063"/>
                  </a:lnTo>
                  <a:lnTo>
                    <a:pt x="30607" y="80759"/>
                  </a:lnTo>
                  <a:lnTo>
                    <a:pt x="10626" y="120510"/>
                  </a:lnTo>
                  <a:lnTo>
                    <a:pt x="857" y="163903"/>
                  </a:lnTo>
                  <a:lnTo>
                    <a:pt x="0" y="181711"/>
                  </a:lnTo>
                  <a:lnTo>
                    <a:pt x="214" y="190643"/>
                  </a:lnTo>
                  <a:lnTo>
                    <a:pt x="7826" y="234470"/>
                  </a:lnTo>
                  <a:lnTo>
                    <a:pt x="25844" y="275133"/>
                  </a:lnTo>
                  <a:lnTo>
                    <a:pt x="53213" y="310210"/>
                  </a:lnTo>
                  <a:lnTo>
                    <a:pt x="88298" y="337595"/>
                  </a:lnTo>
                  <a:lnTo>
                    <a:pt x="128920" y="355617"/>
                  </a:lnTo>
                  <a:lnTo>
                    <a:pt x="172805" y="363218"/>
                  </a:lnTo>
                  <a:lnTo>
                    <a:pt x="181737" y="363435"/>
                  </a:lnTo>
                  <a:lnTo>
                    <a:pt x="190613" y="363218"/>
                  </a:lnTo>
                  <a:lnTo>
                    <a:pt x="234426" y="355617"/>
                  </a:lnTo>
                  <a:lnTo>
                    <a:pt x="275048" y="337595"/>
                  </a:lnTo>
                  <a:lnTo>
                    <a:pt x="310134" y="310210"/>
                  </a:lnTo>
                  <a:lnTo>
                    <a:pt x="337502" y="275133"/>
                  </a:lnTo>
                  <a:lnTo>
                    <a:pt x="355520" y="234470"/>
                  </a:lnTo>
                  <a:lnTo>
                    <a:pt x="363132" y="190643"/>
                  </a:lnTo>
                  <a:lnTo>
                    <a:pt x="363347" y="181711"/>
                  </a:lnTo>
                  <a:lnTo>
                    <a:pt x="363132" y="172787"/>
                  </a:lnTo>
                  <a:lnTo>
                    <a:pt x="355520" y="128970"/>
                  </a:lnTo>
                  <a:lnTo>
                    <a:pt x="337502" y="88302"/>
                  </a:lnTo>
                  <a:lnTo>
                    <a:pt x="310134" y="53225"/>
                  </a:lnTo>
                  <a:lnTo>
                    <a:pt x="275048" y="25847"/>
                  </a:lnTo>
                  <a:lnTo>
                    <a:pt x="234426" y="7818"/>
                  </a:lnTo>
                  <a:lnTo>
                    <a:pt x="190613" y="218"/>
                  </a:lnTo>
                  <a:lnTo>
                    <a:pt x="181737" y="0"/>
                  </a:lnTo>
                  <a:close/>
                </a:path>
              </a:pathLst>
            </a:custGeom>
            <a:solidFill>
              <a:srgbClr val="E6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28418" y="8249589"/>
              <a:ext cx="98425" cy="311150"/>
            </a:xfrm>
            <a:custGeom>
              <a:avLst/>
              <a:gdLst/>
              <a:ahLst/>
              <a:cxnLst/>
              <a:rect l="l" t="t" r="r" b="b"/>
              <a:pathLst>
                <a:path w="98425" h="311150">
                  <a:moveTo>
                    <a:pt x="73660" y="0"/>
                  </a:moveTo>
                  <a:lnTo>
                    <a:pt x="42433" y="30029"/>
                  </a:lnTo>
                  <a:lnTo>
                    <a:pt x="19304" y="65697"/>
                  </a:lnTo>
                  <a:lnTo>
                    <a:pt x="4937" y="105698"/>
                  </a:lnTo>
                  <a:lnTo>
                    <a:pt x="0" y="148729"/>
                  </a:lnTo>
                  <a:lnTo>
                    <a:pt x="6475" y="197358"/>
                  </a:lnTo>
                  <a:lnTo>
                    <a:pt x="25034" y="242036"/>
                  </a:lnTo>
                  <a:lnTo>
                    <a:pt x="54381" y="280514"/>
                  </a:lnTo>
                  <a:lnTo>
                    <a:pt x="93218" y="310540"/>
                  </a:lnTo>
                  <a:lnTo>
                    <a:pt x="98425" y="301409"/>
                  </a:lnTo>
                  <a:lnTo>
                    <a:pt x="61795" y="273075"/>
                  </a:lnTo>
                  <a:lnTo>
                    <a:pt x="34083" y="236761"/>
                  </a:lnTo>
                  <a:lnTo>
                    <a:pt x="16539" y="194601"/>
                  </a:lnTo>
                  <a:lnTo>
                    <a:pt x="10414" y="148729"/>
                  </a:lnTo>
                  <a:lnTo>
                    <a:pt x="15073" y="108107"/>
                  </a:lnTo>
                  <a:lnTo>
                    <a:pt x="28638" y="70345"/>
                  </a:lnTo>
                  <a:lnTo>
                    <a:pt x="50490" y="36669"/>
                  </a:lnTo>
                  <a:lnTo>
                    <a:pt x="80010" y="8305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FFC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614235" y="7612900"/>
              <a:ext cx="293370" cy="315595"/>
            </a:xfrm>
            <a:custGeom>
              <a:avLst/>
              <a:gdLst/>
              <a:ahLst/>
              <a:cxnLst/>
              <a:rect l="l" t="t" r="r" b="b"/>
              <a:pathLst>
                <a:path w="293369" h="315595">
                  <a:moveTo>
                    <a:pt x="96488" y="0"/>
                  </a:moveTo>
                  <a:lnTo>
                    <a:pt x="62491" y="3640"/>
                  </a:lnTo>
                  <a:lnTo>
                    <a:pt x="31400" y="20612"/>
                  </a:lnTo>
                  <a:lnTo>
                    <a:pt x="9390" y="48310"/>
                  </a:lnTo>
                  <a:lnTo>
                    <a:pt x="0" y="81176"/>
                  </a:lnTo>
                  <a:lnTo>
                    <a:pt x="3611" y="115164"/>
                  </a:lnTo>
                  <a:lnTo>
                    <a:pt x="136048" y="283286"/>
                  </a:lnTo>
                  <a:lnTo>
                    <a:pt x="167243" y="307028"/>
                  </a:lnTo>
                  <a:lnTo>
                    <a:pt x="204247" y="315036"/>
                  </a:lnTo>
                  <a:lnTo>
                    <a:pt x="219378" y="313749"/>
                  </a:lnTo>
                  <a:lnTo>
                    <a:pt x="261651" y="294068"/>
                  </a:lnTo>
                  <a:lnTo>
                    <a:pt x="293100" y="233508"/>
                  </a:lnTo>
                  <a:lnTo>
                    <a:pt x="289458" y="199517"/>
                  </a:lnTo>
                  <a:lnTo>
                    <a:pt x="272446" y="168452"/>
                  </a:lnTo>
                  <a:lnTo>
                    <a:pt x="157003" y="31394"/>
                  </a:lnTo>
                  <a:lnTo>
                    <a:pt x="129341" y="9360"/>
                  </a:lnTo>
                  <a:lnTo>
                    <a:pt x="96488" y="0"/>
                  </a:lnTo>
                  <a:close/>
                </a:path>
              </a:pathLst>
            </a:custGeom>
            <a:solidFill>
              <a:srgbClr val="E689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43405" y="6957237"/>
              <a:ext cx="1967864" cy="779145"/>
            </a:xfrm>
            <a:custGeom>
              <a:avLst/>
              <a:gdLst/>
              <a:ahLst/>
              <a:cxnLst/>
              <a:rect l="l" t="t" r="r" b="b"/>
              <a:pathLst>
                <a:path w="1967865" h="779145">
                  <a:moveTo>
                    <a:pt x="316001" y="288607"/>
                  </a:moveTo>
                  <a:lnTo>
                    <a:pt x="301650" y="274256"/>
                  </a:lnTo>
                  <a:lnTo>
                    <a:pt x="297205" y="274256"/>
                  </a:lnTo>
                  <a:lnTo>
                    <a:pt x="282854" y="288607"/>
                  </a:lnTo>
                  <a:lnTo>
                    <a:pt x="282854" y="292989"/>
                  </a:lnTo>
                  <a:lnTo>
                    <a:pt x="297205" y="307327"/>
                  </a:lnTo>
                  <a:lnTo>
                    <a:pt x="301650" y="307327"/>
                  </a:lnTo>
                  <a:lnTo>
                    <a:pt x="316001" y="292989"/>
                  </a:lnTo>
                  <a:lnTo>
                    <a:pt x="316001" y="290791"/>
                  </a:lnTo>
                  <a:lnTo>
                    <a:pt x="316001" y="288607"/>
                  </a:lnTo>
                  <a:close/>
                </a:path>
                <a:path w="1967865" h="779145">
                  <a:moveTo>
                    <a:pt x="343496" y="68211"/>
                  </a:moveTo>
                  <a:lnTo>
                    <a:pt x="340004" y="0"/>
                  </a:lnTo>
                  <a:lnTo>
                    <a:pt x="113182" y="114833"/>
                  </a:lnTo>
                  <a:lnTo>
                    <a:pt x="73939" y="140690"/>
                  </a:lnTo>
                  <a:lnTo>
                    <a:pt x="42240" y="173850"/>
                  </a:lnTo>
                  <a:lnTo>
                    <a:pt x="18834" y="212737"/>
                  </a:lnTo>
                  <a:lnTo>
                    <a:pt x="4495" y="255752"/>
                  </a:lnTo>
                  <a:lnTo>
                    <a:pt x="0" y="301332"/>
                  </a:lnTo>
                  <a:lnTo>
                    <a:pt x="6121" y="347903"/>
                  </a:lnTo>
                  <a:lnTo>
                    <a:pt x="20904" y="396684"/>
                  </a:lnTo>
                  <a:lnTo>
                    <a:pt x="51193" y="456450"/>
                  </a:lnTo>
                  <a:lnTo>
                    <a:pt x="83858" y="491604"/>
                  </a:lnTo>
                  <a:lnTo>
                    <a:pt x="123151" y="517728"/>
                  </a:lnTo>
                  <a:lnTo>
                    <a:pt x="167170" y="534136"/>
                  </a:lnTo>
                  <a:lnTo>
                    <a:pt x="214007" y="540105"/>
                  </a:lnTo>
                  <a:lnTo>
                    <a:pt x="261759" y="534974"/>
                  </a:lnTo>
                  <a:lnTo>
                    <a:pt x="308495" y="518007"/>
                  </a:lnTo>
                  <a:lnTo>
                    <a:pt x="253771" y="485444"/>
                  </a:lnTo>
                  <a:lnTo>
                    <a:pt x="211823" y="449224"/>
                  </a:lnTo>
                  <a:lnTo>
                    <a:pt x="181165" y="411073"/>
                  </a:lnTo>
                  <a:lnTo>
                    <a:pt x="160375" y="372668"/>
                  </a:lnTo>
                  <a:lnTo>
                    <a:pt x="147967" y="335711"/>
                  </a:lnTo>
                  <a:lnTo>
                    <a:pt x="142519" y="301904"/>
                  </a:lnTo>
                  <a:lnTo>
                    <a:pt x="155600" y="281736"/>
                  </a:lnTo>
                  <a:lnTo>
                    <a:pt x="174929" y="266814"/>
                  </a:lnTo>
                  <a:lnTo>
                    <a:pt x="198742" y="254889"/>
                  </a:lnTo>
                  <a:lnTo>
                    <a:pt x="225272" y="243751"/>
                  </a:lnTo>
                  <a:lnTo>
                    <a:pt x="252780" y="231152"/>
                  </a:lnTo>
                  <a:lnTo>
                    <a:pt x="279514" y="214858"/>
                  </a:lnTo>
                  <a:lnTo>
                    <a:pt x="303695" y="192659"/>
                  </a:lnTo>
                  <a:lnTo>
                    <a:pt x="323596" y="162306"/>
                  </a:lnTo>
                  <a:lnTo>
                    <a:pt x="337451" y="121564"/>
                  </a:lnTo>
                  <a:lnTo>
                    <a:pt x="343496" y="68211"/>
                  </a:lnTo>
                  <a:close/>
                </a:path>
                <a:path w="1967865" h="779145">
                  <a:moveTo>
                    <a:pt x="410743" y="330860"/>
                  </a:moveTo>
                  <a:lnTo>
                    <a:pt x="408457" y="327825"/>
                  </a:lnTo>
                  <a:lnTo>
                    <a:pt x="401726" y="326999"/>
                  </a:lnTo>
                  <a:lnTo>
                    <a:pt x="398678" y="329298"/>
                  </a:lnTo>
                  <a:lnTo>
                    <a:pt x="398170" y="332676"/>
                  </a:lnTo>
                  <a:lnTo>
                    <a:pt x="395782" y="340868"/>
                  </a:lnTo>
                  <a:lnTo>
                    <a:pt x="391160" y="347865"/>
                  </a:lnTo>
                  <a:lnTo>
                    <a:pt x="384721" y="353212"/>
                  </a:lnTo>
                  <a:lnTo>
                    <a:pt x="376834" y="356450"/>
                  </a:lnTo>
                  <a:lnTo>
                    <a:pt x="368325" y="357136"/>
                  </a:lnTo>
                  <a:lnTo>
                    <a:pt x="360159" y="355269"/>
                  </a:lnTo>
                  <a:lnTo>
                    <a:pt x="352894" y="351104"/>
                  </a:lnTo>
                  <a:lnTo>
                    <a:pt x="347116" y="344843"/>
                  </a:lnTo>
                  <a:lnTo>
                    <a:pt x="345211" y="342049"/>
                  </a:lnTo>
                  <a:lnTo>
                    <a:pt x="341401" y="341388"/>
                  </a:lnTo>
                  <a:lnTo>
                    <a:pt x="335813" y="345173"/>
                  </a:lnTo>
                  <a:lnTo>
                    <a:pt x="335178" y="348957"/>
                  </a:lnTo>
                  <a:lnTo>
                    <a:pt x="337070" y="351751"/>
                  </a:lnTo>
                  <a:lnTo>
                    <a:pt x="345363" y="360680"/>
                  </a:lnTo>
                  <a:lnTo>
                    <a:pt x="355790" y="366636"/>
                  </a:lnTo>
                  <a:lnTo>
                    <a:pt x="367525" y="369277"/>
                  </a:lnTo>
                  <a:lnTo>
                    <a:pt x="379755" y="368287"/>
                  </a:lnTo>
                  <a:lnTo>
                    <a:pt x="391033" y="363651"/>
                  </a:lnTo>
                  <a:lnTo>
                    <a:pt x="400291" y="355993"/>
                  </a:lnTo>
                  <a:lnTo>
                    <a:pt x="406933" y="345960"/>
                  </a:lnTo>
                  <a:lnTo>
                    <a:pt x="410362" y="334251"/>
                  </a:lnTo>
                  <a:lnTo>
                    <a:pt x="410743" y="330860"/>
                  </a:lnTo>
                  <a:close/>
                </a:path>
                <a:path w="1967865" h="779145">
                  <a:moveTo>
                    <a:pt x="444017" y="258000"/>
                  </a:moveTo>
                  <a:lnTo>
                    <a:pt x="443636" y="255892"/>
                  </a:lnTo>
                  <a:lnTo>
                    <a:pt x="442747" y="253873"/>
                  </a:lnTo>
                  <a:lnTo>
                    <a:pt x="441985" y="251841"/>
                  </a:lnTo>
                  <a:lnTo>
                    <a:pt x="429666" y="243662"/>
                  </a:lnTo>
                  <a:lnTo>
                    <a:pt x="425348" y="243662"/>
                  </a:lnTo>
                  <a:lnTo>
                    <a:pt x="412267" y="253873"/>
                  </a:lnTo>
                  <a:lnTo>
                    <a:pt x="411378" y="255892"/>
                  </a:lnTo>
                  <a:lnTo>
                    <a:pt x="410997" y="258000"/>
                  </a:lnTo>
                  <a:lnTo>
                    <a:pt x="410997" y="262394"/>
                  </a:lnTo>
                  <a:lnTo>
                    <a:pt x="411378" y="264502"/>
                  </a:lnTo>
                  <a:lnTo>
                    <a:pt x="412267" y="266522"/>
                  </a:lnTo>
                  <a:lnTo>
                    <a:pt x="413029" y="268554"/>
                  </a:lnTo>
                  <a:lnTo>
                    <a:pt x="425348" y="276733"/>
                  </a:lnTo>
                  <a:lnTo>
                    <a:pt x="429666" y="276733"/>
                  </a:lnTo>
                  <a:lnTo>
                    <a:pt x="442747" y="266522"/>
                  </a:lnTo>
                  <a:lnTo>
                    <a:pt x="443636" y="264502"/>
                  </a:lnTo>
                  <a:lnTo>
                    <a:pt x="444017" y="262394"/>
                  </a:lnTo>
                  <a:lnTo>
                    <a:pt x="444017" y="260197"/>
                  </a:lnTo>
                  <a:lnTo>
                    <a:pt x="444017" y="258000"/>
                  </a:lnTo>
                  <a:close/>
                </a:path>
                <a:path w="1967865" h="779145">
                  <a:moveTo>
                    <a:pt x="1850161" y="697026"/>
                  </a:moveTo>
                  <a:lnTo>
                    <a:pt x="1837207" y="684174"/>
                  </a:lnTo>
                  <a:lnTo>
                    <a:pt x="1833397" y="684174"/>
                  </a:lnTo>
                  <a:lnTo>
                    <a:pt x="1824888" y="688530"/>
                  </a:lnTo>
                  <a:lnTo>
                    <a:pt x="1823491" y="689902"/>
                  </a:lnTo>
                  <a:lnTo>
                    <a:pt x="1822348" y="691502"/>
                  </a:lnTo>
                  <a:lnTo>
                    <a:pt x="1820824" y="695134"/>
                  </a:lnTo>
                  <a:lnTo>
                    <a:pt x="1820443" y="697026"/>
                  </a:lnTo>
                  <a:lnTo>
                    <a:pt x="1820443" y="700963"/>
                  </a:lnTo>
                  <a:lnTo>
                    <a:pt x="1820824" y="702843"/>
                  </a:lnTo>
                  <a:lnTo>
                    <a:pt x="1822348" y="706462"/>
                  </a:lnTo>
                  <a:lnTo>
                    <a:pt x="1823491" y="708075"/>
                  </a:lnTo>
                  <a:lnTo>
                    <a:pt x="1824888" y="709460"/>
                  </a:lnTo>
                  <a:lnTo>
                    <a:pt x="1826158" y="710844"/>
                  </a:lnTo>
                  <a:lnTo>
                    <a:pt x="1827809" y="711911"/>
                  </a:lnTo>
                  <a:lnTo>
                    <a:pt x="1829587" y="712685"/>
                  </a:lnTo>
                  <a:lnTo>
                    <a:pt x="1831492" y="713422"/>
                  </a:lnTo>
                  <a:lnTo>
                    <a:pt x="1833397" y="713790"/>
                  </a:lnTo>
                  <a:lnTo>
                    <a:pt x="1837207" y="713790"/>
                  </a:lnTo>
                  <a:lnTo>
                    <a:pt x="1850161" y="700963"/>
                  </a:lnTo>
                  <a:lnTo>
                    <a:pt x="1850161" y="698982"/>
                  </a:lnTo>
                  <a:lnTo>
                    <a:pt x="1850161" y="697026"/>
                  </a:lnTo>
                  <a:close/>
                </a:path>
                <a:path w="1967865" h="779145">
                  <a:moveTo>
                    <a:pt x="1928139" y="749985"/>
                  </a:moveTo>
                  <a:lnTo>
                    <a:pt x="1926488" y="746950"/>
                  </a:lnTo>
                  <a:lnTo>
                    <a:pt x="1920646" y="745299"/>
                  </a:lnTo>
                  <a:lnTo>
                    <a:pt x="1917598" y="746950"/>
                  </a:lnTo>
                  <a:lnTo>
                    <a:pt x="1916836" y="749820"/>
                  </a:lnTo>
                  <a:lnTo>
                    <a:pt x="1913534" y="756780"/>
                  </a:lnTo>
                  <a:lnTo>
                    <a:pt x="1908479" y="762342"/>
                  </a:lnTo>
                  <a:lnTo>
                    <a:pt x="1902040" y="766165"/>
                  </a:lnTo>
                  <a:lnTo>
                    <a:pt x="1894611" y="767918"/>
                  </a:lnTo>
                  <a:lnTo>
                    <a:pt x="1886966" y="767346"/>
                  </a:lnTo>
                  <a:lnTo>
                    <a:pt x="1879981" y="764552"/>
                  </a:lnTo>
                  <a:lnTo>
                    <a:pt x="1874126" y="759853"/>
                  </a:lnTo>
                  <a:lnTo>
                    <a:pt x="1869846" y="753529"/>
                  </a:lnTo>
                  <a:lnTo>
                    <a:pt x="1868576" y="750735"/>
                  </a:lnTo>
                  <a:lnTo>
                    <a:pt x="1865401" y="749668"/>
                  </a:lnTo>
                  <a:lnTo>
                    <a:pt x="1859813" y="752132"/>
                  </a:lnTo>
                  <a:lnTo>
                    <a:pt x="1858797" y="755421"/>
                  </a:lnTo>
                  <a:lnTo>
                    <a:pt x="1859940" y="758139"/>
                  </a:lnTo>
                  <a:lnTo>
                    <a:pt x="1866112" y="767219"/>
                  </a:lnTo>
                  <a:lnTo>
                    <a:pt x="1874507" y="773950"/>
                  </a:lnTo>
                  <a:lnTo>
                    <a:pt x="1884476" y="777951"/>
                  </a:lnTo>
                  <a:lnTo>
                    <a:pt x="1895360" y="778789"/>
                  </a:lnTo>
                  <a:lnTo>
                    <a:pt x="1906079" y="776236"/>
                  </a:lnTo>
                  <a:lnTo>
                    <a:pt x="1915350" y="770737"/>
                  </a:lnTo>
                  <a:lnTo>
                    <a:pt x="1922602" y="762787"/>
                  </a:lnTo>
                  <a:lnTo>
                    <a:pt x="1927250" y="752868"/>
                  </a:lnTo>
                  <a:lnTo>
                    <a:pt x="1928139" y="749985"/>
                  </a:lnTo>
                  <a:close/>
                </a:path>
                <a:path w="1967865" h="779145">
                  <a:moveTo>
                    <a:pt x="1967509" y="687806"/>
                  </a:moveTo>
                  <a:lnTo>
                    <a:pt x="1958365" y="676097"/>
                  </a:lnTo>
                  <a:lnTo>
                    <a:pt x="1956587" y="675347"/>
                  </a:lnTo>
                  <a:lnTo>
                    <a:pt x="1954682" y="674966"/>
                  </a:lnTo>
                  <a:lnTo>
                    <a:pt x="1950745" y="674966"/>
                  </a:lnTo>
                  <a:lnTo>
                    <a:pt x="1937918" y="687806"/>
                  </a:lnTo>
                  <a:lnTo>
                    <a:pt x="1937918" y="691756"/>
                  </a:lnTo>
                  <a:lnTo>
                    <a:pt x="1950745" y="704583"/>
                  </a:lnTo>
                  <a:lnTo>
                    <a:pt x="1954682" y="704583"/>
                  </a:lnTo>
                  <a:lnTo>
                    <a:pt x="1956587" y="704202"/>
                  </a:lnTo>
                  <a:lnTo>
                    <a:pt x="1958365" y="703453"/>
                  </a:lnTo>
                  <a:lnTo>
                    <a:pt x="1960270" y="702703"/>
                  </a:lnTo>
                  <a:lnTo>
                    <a:pt x="1967509" y="691756"/>
                  </a:lnTo>
                  <a:lnTo>
                    <a:pt x="1967509" y="689775"/>
                  </a:lnTo>
                  <a:lnTo>
                    <a:pt x="1967509" y="687806"/>
                  </a:lnTo>
                  <a:close/>
                </a:path>
              </a:pathLst>
            </a:custGeom>
            <a:solidFill>
              <a:srgbClr val="3E3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8806" y="7304633"/>
              <a:ext cx="140589" cy="1405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508476" y="7422108"/>
              <a:ext cx="422909" cy="546735"/>
            </a:xfrm>
            <a:custGeom>
              <a:avLst/>
              <a:gdLst/>
              <a:ahLst/>
              <a:cxnLst/>
              <a:rect l="l" t="t" r="r" b="b"/>
              <a:pathLst>
                <a:path w="422909" h="546734">
                  <a:moveTo>
                    <a:pt x="210439" y="0"/>
                  </a:moveTo>
                  <a:lnTo>
                    <a:pt x="165298" y="4812"/>
                  </a:lnTo>
                  <a:lnTo>
                    <a:pt x="123510" y="18577"/>
                  </a:lnTo>
                  <a:lnTo>
                    <a:pt x="86078" y="40283"/>
                  </a:lnTo>
                  <a:lnTo>
                    <a:pt x="54007" y="68920"/>
                  </a:lnTo>
                  <a:lnTo>
                    <a:pt x="28301" y="103480"/>
                  </a:lnTo>
                  <a:lnTo>
                    <a:pt x="9964" y="142950"/>
                  </a:lnTo>
                  <a:lnTo>
                    <a:pt x="0" y="186321"/>
                  </a:lnTo>
                  <a:lnTo>
                    <a:pt x="236093" y="186321"/>
                  </a:lnTo>
                  <a:lnTo>
                    <a:pt x="236093" y="546227"/>
                  </a:lnTo>
                  <a:lnTo>
                    <a:pt x="422529" y="546227"/>
                  </a:lnTo>
                  <a:lnTo>
                    <a:pt x="422529" y="212153"/>
                  </a:lnTo>
                  <a:lnTo>
                    <a:pt x="416885" y="163492"/>
                  </a:lnTo>
                  <a:lnTo>
                    <a:pt x="400909" y="118831"/>
                  </a:lnTo>
                  <a:lnTo>
                    <a:pt x="375869" y="79440"/>
                  </a:lnTo>
                  <a:lnTo>
                    <a:pt x="343033" y="46591"/>
                  </a:lnTo>
                  <a:lnTo>
                    <a:pt x="303671" y="21554"/>
                  </a:lnTo>
                  <a:lnTo>
                    <a:pt x="259050" y="5600"/>
                  </a:lnTo>
                  <a:lnTo>
                    <a:pt x="210439" y="0"/>
                  </a:lnTo>
                  <a:close/>
                </a:path>
              </a:pathLst>
            </a:custGeom>
            <a:solidFill>
              <a:srgbClr val="3E3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808073" y="6206972"/>
              <a:ext cx="935355" cy="2040889"/>
            </a:xfrm>
            <a:custGeom>
              <a:avLst/>
              <a:gdLst/>
              <a:ahLst/>
              <a:cxnLst/>
              <a:rect l="l" t="t" r="r" b="b"/>
              <a:pathLst>
                <a:path w="935355" h="2040890">
                  <a:moveTo>
                    <a:pt x="47625" y="1244"/>
                  </a:moveTo>
                  <a:lnTo>
                    <a:pt x="37084" y="0"/>
                  </a:lnTo>
                  <a:lnTo>
                    <a:pt x="0" y="312458"/>
                  </a:lnTo>
                  <a:lnTo>
                    <a:pt x="10414" y="313702"/>
                  </a:lnTo>
                  <a:lnTo>
                    <a:pt x="47625" y="1244"/>
                  </a:lnTo>
                  <a:close/>
                </a:path>
                <a:path w="935355" h="2040890">
                  <a:moveTo>
                    <a:pt x="935228" y="2028063"/>
                  </a:moveTo>
                  <a:lnTo>
                    <a:pt x="435229" y="1363281"/>
                  </a:lnTo>
                  <a:lnTo>
                    <a:pt x="418465" y="1375879"/>
                  </a:lnTo>
                  <a:lnTo>
                    <a:pt x="918591" y="2040674"/>
                  </a:lnTo>
                  <a:lnTo>
                    <a:pt x="935228" y="2028063"/>
                  </a:lnTo>
                  <a:close/>
                </a:path>
              </a:pathLst>
            </a:custGeom>
            <a:solidFill>
              <a:srgbClr val="FFC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7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5870" y="0"/>
            <a:ext cx="9922128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252" y="5092096"/>
            <a:ext cx="840422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0" i="0" spc="229" dirty="0">
                <a:solidFill>
                  <a:srgbClr val="FFFFFF"/>
                </a:solidFill>
                <a:latin typeface="Georgia"/>
                <a:cs typeface="Georgia"/>
              </a:rPr>
              <a:t>Dinlediğiniz</a:t>
            </a:r>
            <a:r>
              <a:rPr sz="4300" b="0" i="0" spc="3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300" b="0" i="0" spc="215" dirty="0">
                <a:solidFill>
                  <a:srgbClr val="FFFFFF"/>
                </a:solidFill>
                <a:latin typeface="Georgia"/>
                <a:cs typeface="Georgia"/>
              </a:rPr>
              <a:t>için</a:t>
            </a:r>
            <a:r>
              <a:rPr sz="4300" b="0" i="0" spc="3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300" b="0" i="0" spc="280" dirty="0">
                <a:solidFill>
                  <a:srgbClr val="FFFFFF"/>
                </a:solidFill>
                <a:latin typeface="Georgia"/>
                <a:cs typeface="Georgia"/>
              </a:rPr>
              <a:t>teşekkürler...</a:t>
            </a:r>
            <a:endParaRPr sz="43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1800" y="8451227"/>
            <a:ext cx="6619240" cy="1835785"/>
          </a:xfrm>
          <a:custGeom>
            <a:avLst/>
            <a:gdLst/>
            <a:ahLst/>
            <a:cxnLst/>
            <a:rect l="l" t="t" r="r" b="b"/>
            <a:pathLst>
              <a:path w="6619240" h="1835784">
                <a:moveTo>
                  <a:pt x="3817655" y="38099"/>
                </a:moveTo>
                <a:lnTo>
                  <a:pt x="2745420" y="38099"/>
                </a:lnTo>
                <a:lnTo>
                  <a:pt x="2646753" y="63499"/>
                </a:lnTo>
                <a:lnTo>
                  <a:pt x="2597753" y="63499"/>
                </a:lnTo>
                <a:lnTo>
                  <a:pt x="2452158" y="101599"/>
                </a:lnTo>
                <a:lnTo>
                  <a:pt x="2404114" y="101599"/>
                </a:lnTo>
                <a:lnTo>
                  <a:pt x="2121364" y="177799"/>
                </a:lnTo>
                <a:lnTo>
                  <a:pt x="2075212" y="203199"/>
                </a:lnTo>
                <a:lnTo>
                  <a:pt x="2029354" y="215899"/>
                </a:lnTo>
                <a:lnTo>
                  <a:pt x="2010392" y="215899"/>
                </a:lnTo>
                <a:lnTo>
                  <a:pt x="2004068" y="228599"/>
                </a:lnTo>
                <a:lnTo>
                  <a:pt x="1914393" y="253999"/>
                </a:lnTo>
                <a:lnTo>
                  <a:pt x="1869927" y="279399"/>
                </a:lnTo>
                <a:lnTo>
                  <a:pt x="1781755" y="304799"/>
                </a:lnTo>
                <a:lnTo>
                  <a:pt x="1694628" y="355599"/>
                </a:lnTo>
                <a:lnTo>
                  <a:pt x="1651466" y="368299"/>
                </a:lnTo>
                <a:lnTo>
                  <a:pt x="1608578" y="393699"/>
                </a:lnTo>
                <a:lnTo>
                  <a:pt x="1565968" y="406399"/>
                </a:lnTo>
                <a:lnTo>
                  <a:pt x="1398392" y="507999"/>
                </a:lnTo>
                <a:lnTo>
                  <a:pt x="1357235" y="520699"/>
                </a:lnTo>
                <a:lnTo>
                  <a:pt x="1235600" y="596899"/>
                </a:lnTo>
                <a:lnTo>
                  <a:pt x="1116808" y="673099"/>
                </a:lnTo>
                <a:lnTo>
                  <a:pt x="1077863" y="711199"/>
                </a:lnTo>
                <a:lnTo>
                  <a:pt x="1039250" y="736599"/>
                </a:lnTo>
                <a:lnTo>
                  <a:pt x="925450" y="812799"/>
                </a:lnTo>
                <a:lnTo>
                  <a:pt x="888211" y="850899"/>
                </a:lnTo>
                <a:lnTo>
                  <a:pt x="814798" y="901699"/>
                </a:lnTo>
                <a:lnTo>
                  <a:pt x="778633" y="939799"/>
                </a:lnTo>
                <a:lnTo>
                  <a:pt x="742835" y="965199"/>
                </a:lnTo>
                <a:lnTo>
                  <a:pt x="707407" y="1003299"/>
                </a:lnTo>
                <a:lnTo>
                  <a:pt x="672355" y="1028699"/>
                </a:lnTo>
                <a:lnTo>
                  <a:pt x="637681" y="1066799"/>
                </a:lnTo>
                <a:lnTo>
                  <a:pt x="603391" y="1092199"/>
                </a:lnTo>
                <a:lnTo>
                  <a:pt x="569489" y="1130299"/>
                </a:lnTo>
                <a:lnTo>
                  <a:pt x="535979" y="1168399"/>
                </a:lnTo>
                <a:lnTo>
                  <a:pt x="502865" y="1193799"/>
                </a:lnTo>
                <a:lnTo>
                  <a:pt x="470151" y="1231899"/>
                </a:lnTo>
                <a:lnTo>
                  <a:pt x="437842" y="1269999"/>
                </a:lnTo>
                <a:lnTo>
                  <a:pt x="405941" y="1295399"/>
                </a:lnTo>
                <a:lnTo>
                  <a:pt x="374454" y="1333499"/>
                </a:lnTo>
                <a:lnTo>
                  <a:pt x="343383" y="1371599"/>
                </a:lnTo>
                <a:lnTo>
                  <a:pt x="312735" y="1409699"/>
                </a:lnTo>
                <a:lnTo>
                  <a:pt x="282512" y="1447799"/>
                </a:lnTo>
                <a:lnTo>
                  <a:pt x="252719" y="1485899"/>
                </a:lnTo>
                <a:lnTo>
                  <a:pt x="223360" y="1523999"/>
                </a:lnTo>
                <a:lnTo>
                  <a:pt x="194439" y="1562099"/>
                </a:lnTo>
                <a:lnTo>
                  <a:pt x="165961" y="1587499"/>
                </a:lnTo>
                <a:lnTo>
                  <a:pt x="137929" y="1625599"/>
                </a:lnTo>
                <a:lnTo>
                  <a:pt x="110349" y="1676399"/>
                </a:lnTo>
                <a:lnTo>
                  <a:pt x="83224" y="1714499"/>
                </a:lnTo>
                <a:lnTo>
                  <a:pt x="56558" y="1752599"/>
                </a:lnTo>
                <a:lnTo>
                  <a:pt x="30356" y="1790699"/>
                </a:lnTo>
                <a:lnTo>
                  <a:pt x="4622" y="1828799"/>
                </a:lnTo>
                <a:lnTo>
                  <a:pt x="0" y="1835772"/>
                </a:lnTo>
                <a:lnTo>
                  <a:pt x="6619005" y="1835772"/>
                </a:lnTo>
                <a:lnTo>
                  <a:pt x="6583698" y="1777999"/>
                </a:lnTo>
                <a:lnTo>
                  <a:pt x="6557642" y="1739899"/>
                </a:lnTo>
                <a:lnTo>
                  <a:pt x="6531118" y="1701799"/>
                </a:lnTo>
                <a:lnTo>
                  <a:pt x="6504131" y="1663699"/>
                </a:lnTo>
                <a:lnTo>
                  <a:pt x="6476683" y="1625599"/>
                </a:lnTo>
                <a:lnTo>
                  <a:pt x="6448780" y="1587499"/>
                </a:lnTo>
                <a:lnTo>
                  <a:pt x="6420425" y="1549399"/>
                </a:lnTo>
                <a:lnTo>
                  <a:pt x="6391621" y="1511299"/>
                </a:lnTo>
                <a:lnTo>
                  <a:pt x="6362373" y="1473199"/>
                </a:lnTo>
                <a:lnTo>
                  <a:pt x="6332685" y="1435099"/>
                </a:lnTo>
                <a:lnTo>
                  <a:pt x="6302560" y="1396999"/>
                </a:lnTo>
                <a:lnTo>
                  <a:pt x="6272002" y="1371599"/>
                </a:lnTo>
                <a:lnTo>
                  <a:pt x="6241016" y="1333499"/>
                </a:lnTo>
                <a:lnTo>
                  <a:pt x="6209606" y="1295399"/>
                </a:lnTo>
                <a:lnTo>
                  <a:pt x="6177774" y="1257299"/>
                </a:lnTo>
                <a:lnTo>
                  <a:pt x="6145525" y="1231899"/>
                </a:lnTo>
                <a:lnTo>
                  <a:pt x="6112864" y="1193799"/>
                </a:lnTo>
                <a:lnTo>
                  <a:pt x="6079793" y="1155699"/>
                </a:lnTo>
                <a:lnTo>
                  <a:pt x="6046317" y="1130299"/>
                </a:lnTo>
                <a:lnTo>
                  <a:pt x="6012440" y="1092199"/>
                </a:lnTo>
                <a:lnTo>
                  <a:pt x="5978165" y="1054099"/>
                </a:lnTo>
                <a:lnTo>
                  <a:pt x="5943497" y="1028699"/>
                </a:lnTo>
                <a:lnTo>
                  <a:pt x="5908440" y="990599"/>
                </a:lnTo>
                <a:lnTo>
                  <a:pt x="5837171" y="939799"/>
                </a:lnTo>
                <a:lnTo>
                  <a:pt x="5800968" y="901699"/>
                </a:lnTo>
                <a:lnTo>
                  <a:pt x="5727445" y="850899"/>
                </a:lnTo>
                <a:lnTo>
                  <a:pt x="5690132" y="812799"/>
                </a:lnTo>
                <a:lnTo>
                  <a:pt x="5576035" y="736599"/>
                </a:lnTo>
                <a:lnTo>
                  <a:pt x="5537297" y="698499"/>
                </a:lnTo>
                <a:lnTo>
                  <a:pt x="5419018" y="622299"/>
                </a:lnTo>
                <a:lnTo>
                  <a:pt x="5256643" y="520699"/>
                </a:lnTo>
                <a:lnTo>
                  <a:pt x="5215241" y="507999"/>
                </a:lnTo>
                <a:lnTo>
                  <a:pt x="5089161" y="431799"/>
                </a:lnTo>
                <a:lnTo>
                  <a:pt x="5046521" y="419099"/>
                </a:lnTo>
                <a:lnTo>
                  <a:pt x="4960348" y="368299"/>
                </a:lnTo>
                <a:lnTo>
                  <a:pt x="4916821" y="355599"/>
                </a:lnTo>
                <a:lnTo>
                  <a:pt x="4873006" y="330199"/>
                </a:lnTo>
                <a:lnTo>
                  <a:pt x="4828908" y="317499"/>
                </a:lnTo>
                <a:lnTo>
                  <a:pt x="4784529" y="292099"/>
                </a:lnTo>
                <a:lnTo>
                  <a:pt x="4739874" y="279399"/>
                </a:lnTo>
                <a:lnTo>
                  <a:pt x="4694947" y="253999"/>
                </a:lnTo>
                <a:lnTo>
                  <a:pt x="4557857" y="215899"/>
                </a:lnTo>
                <a:lnTo>
                  <a:pt x="4510958" y="190499"/>
                </a:lnTo>
                <a:lnTo>
                  <a:pt x="4121622" y="88899"/>
                </a:lnTo>
                <a:lnTo>
                  <a:pt x="4071511" y="88899"/>
                </a:lnTo>
                <a:lnTo>
                  <a:pt x="3919772" y="50799"/>
                </a:lnTo>
                <a:lnTo>
                  <a:pt x="3868795" y="50799"/>
                </a:lnTo>
                <a:lnTo>
                  <a:pt x="3817655" y="38099"/>
                </a:lnTo>
                <a:close/>
              </a:path>
              <a:path w="6619240" h="1835784">
                <a:moveTo>
                  <a:pt x="3714975" y="25399"/>
                </a:moveTo>
                <a:lnTo>
                  <a:pt x="2844938" y="25399"/>
                </a:lnTo>
                <a:lnTo>
                  <a:pt x="2795075" y="38099"/>
                </a:lnTo>
                <a:lnTo>
                  <a:pt x="3766375" y="38099"/>
                </a:lnTo>
                <a:lnTo>
                  <a:pt x="3714975" y="25399"/>
                </a:lnTo>
                <a:close/>
              </a:path>
              <a:path w="6619240" h="1835784">
                <a:moveTo>
                  <a:pt x="3611904" y="12699"/>
                </a:moveTo>
                <a:lnTo>
                  <a:pt x="2995710" y="12699"/>
                </a:lnTo>
                <a:lnTo>
                  <a:pt x="2945261" y="25399"/>
                </a:lnTo>
                <a:lnTo>
                  <a:pt x="3663478" y="25399"/>
                </a:lnTo>
                <a:lnTo>
                  <a:pt x="3611904" y="12699"/>
                </a:lnTo>
                <a:close/>
              </a:path>
              <a:path w="6619240" h="1835784">
                <a:moveTo>
                  <a:pt x="3405279" y="0"/>
                </a:moveTo>
                <a:lnTo>
                  <a:pt x="3199291" y="0"/>
                </a:lnTo>
                <a:lnTo>
                  <a:pt x="3148140" y="12699"/>
                </a:lnTo>
                <a:lnTo>
                  <a:pt x="3456942" y="12699"/>
                </a:lnTo>
                <a:lnTo>
                  <a:pt x="3405279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2673" y="0"/>
            <a:ext cx="3681095" cy="1592580"/>
          </a:xfrm>
          <a:custGeom>
            <a:avLst/>
            <a:gdLst/>
            <a:ahLst/>
            <a:cxnLst/>
            <a:rect l="l" t="t" r="r" b="b"/>
            <a:pathLst>
              <a:path w="3681095" h="1592580">
                <a:moveTo>
                  <a:pt x="2076609" y="1579676"/>
                </a:moveTo>
                <a:lnTo>
                  <a:pt x="1603871" y="1579676"/>
                </a:lnTo>
                <a:lnTo>
                  <a:pt x="1650445" y="1592376"/>
                </a:lnTo>
                <a:lnTo>
                  <a:pt x="2029923" y="1592376"/>
                </a:lnTo>
                <a:lnTo>
                  <a:pt x="2076609" y="1579676"/>
                </a:lnTo>
                <a:close/>
              </a:path>
              <a:path w="3681095" h="1592580">
                <a:moveTo>
                  <a:pt x="2168905" y="1566976"/>
                </a:moveTo>
                <a:lnTo>
                  <a:pt x="1511786" y="1566976"/>
                </a:lnTo>
                <a:lnTo>
                  <a:pt x="1557646" y="1579676"/>
                </a:lnTo>
                <a:lnTo>
                  <a:pt x="2122941" y="1579676"/>
                </a:lnTo>
                <a:lnTo>
                  <a:pt x="2168905" y="1566976"/>
                </a:lnTo>
                <a:close/>
              </a:path>
              <a:path w="3681095" h="1592580">
                <a:moveTo>
                  <a:pt x="1048705" y="0"/>
                </a:moveTo>
                <a:lnTo>
                  <a:pt x="0" y="0"/>
                </a:lnTo>
                <a:lnTo>
                  <a:pt x="3000" y="17576"/>
                </a:lnTo>
                <a:lnTo>
                  <a:pt x="10639" y="68376"/>
                </a:lnTo>
                <a:lnTo>
                  <a:pt x="19397" y="106476"/>
                </a:lnTo>
                <a:lnTo>
                  <a:pt x="29261" y="157276"/>
                </a:lnTo>
                <a:lnTo>
                  <a:pt x="40214" y="208076"/>
                </a:lnTo>
                <a:lnTo>
                  <a:pt x="52243" y="246176"/>
                </a:lnTo>
                <a:lnTo>
                  <a:pt x="65332" y="284276"/>
                </a:lnTo>
                <a:lnTo>
                  <a:pt x="79467" y="335076"/>
                </a:lnTo>
                <a:lnTo>
                  <a:pt x="94633" y="373176"/>
                </a:lnTo>
                <a:lnTo>
                  <a:pt x="110815" y="423976"/>
                </a:lnTo>
                <a:lnTo>
                  <a:pt x="127998" y="462076"/>
                </a:lnTo>
                <a:lnTo>
                  <a:pt x="146168" y="500176"/>
                </a:lnTo>
                <a:lnTo>
                  <a:pt x="165309" y="538276"/>
                </a:lnTo>
                <a:lnTo>
                  <a:pt x="185407" y="589076"/>
                </a:lnTo>
                <a:lnTo>
                  <a:pt x="206447" y="627176"/>
                </a:lnTo>
                <a:lnTo>
                  <a:pt x="228414" y="665276"/>
                </a:lnTo>
                <a:lnTo>
                  <a:pt x="251294" y="703376"/>
                </a:lnTo>
                <a:lnTo>
                  <a:pt x="275071" y="741476"/>
                </a:lnTo>
                <a:lnTo>
                  <a:pt x="299731" y="779576"/>
                </a:lnTo>
                <a:lnTo>
                  <a:pt x="325259" y="817676"/>
                </a:lnTo>
                <a:lnTo>
                  <a:pt x="351640" y="855776"/>
                </a:lnTo>
                <a:lnTo>
                  <a:pt x="378859" y="881176"/>
                </a:lnTo>
                <a:lnTo>
                  <a:pt x="406902" y="919276"/>
                </a:lnTo>
                <a:lnTo>
                  <a:pt x="435753" y="957376"/>
                </a:lnTo>
                <a:lnTo>
                  <a:pt x="465399" y="982776"/>
                </a:lnTo>
                <a:lnTo>
                  <a:pt x="495823" y="1020876"/>
                </a:lnTo>
                <a:lnTo>
                  <a:pt x="527012" y="1058976"/>
                </a:lnTo>
                <a:lnTo>
                  <a:pt x="558950" y="1084376"/>
                </a:lnTo>
                <a:lnTo>
                  <a:pt x="591622" y="1109776"/>
                </a:lnTo>
                <a:lnTo>
                  <a:pt x="625015" y="1147876"/>
                </a:lnTo>
                <a:lnTo>
                  <a:pt x="659113" y="1173276"/>
                </a:lnTo>
                <a:lnTo>
                  <a:pt x="693900" y="1198676"/>
                </a:lnTo>
                <a:lnTo>
                  <a:pt x="729363" y="1224076"/>
                </a:lnTo>
                <a:lnTo>
                  <a:pt x="765487" y="1249476"/>
                </a:lnTo>
                <a:lnTo>
                  <a:pt x="802257" y="1274876"/>
                </a:lnTo>
                <a:lnTo>
                  <a:pt x="839657" y="1300276"/>
                </a:lnTo>
                <a:lnTo>
                  <a:pt x="877674" y="1325676"/>
                </a:lnTo>
                <a:lnTo>
                  <a:pt x="955496" y="1376476"/>
                </a:lnTo>
                <a:lnTo>
                  <a:pt x="995272" y="1389176"/>
                </a:lnTo>
                <a:lnTo>
                  <a:pt x="1076480" y="1439976"/>
                </a:lnTo>
                <a:lnTo>
                  <a:pt x="1159797" y="1465376"/>
                </a:lnTo>
                <a:lnTo>
                  <a:pt x="1202209" y="1490776"/>
                </a:lnTo>
                <a:lnTo>
                  <a:pt x="1466305" y="1566976"/>
                </a:lnTo>
                <a:lnTo>
                  <a:pt x="2214485" y="1566976"/>
                </a:lnTo>
                <a:lnTo>
                  <a:pt x="2479092" y="1490776"/>
                </a:lnTo>
                <a:lnTo>
                  <a:pt x="2521575" y="1465376"/>
                </a:lnTo>
                <a:lnTo>
                  <a:pt x="2605022" y="1439976"/>
                </a:lnTo>
                <a:lnTo>
                  <a:pt x="2686344" y="1389176"/>
                </a:lnTo>
                <a:lnTo>
                  <a:pt x="2726170" y="1376476"/>
                </a:lnTo>
                <a:lnTo>
                  <a:pt x="2804082" y="1325676"/>
                </a:lnTo>
                <a:lnTo>
                  <a:pt x="2842137" y="1300276"/>
                </a:lnTo>
                <a:lnTo>
                  <a:pt x="2879572" y="1274876"/>
                </a:lnTo>
                <a:lnTo>
                  <a:pt x="2916372" y="1249476"/>
                </a:lnTo>
                <a:lnTo>
                  <a:pt x="2952522" y="1224076"/>
                </a:lnTo>
                <a:lnTo>
                  <a:pt x="2988008" y="1198676"/>
                </a:lnTo>
                <a:lnTo>
                  <a:pt x="3022814" y="1173276"/>
                </a:lnTo>
                <a:lnTo>
                  <a:pt x="3056926" y="1147876"/>
                </a:lnTo>
                <a:lnTo>
                  <a:pt x="3090329" y="1109776"/>
                </a:lnTo>
                <a:lnTo>
                  <a:pt x="3123008" y="1084376"/>
                </a:lnTo>
                <a:lnTo>
                  <a:pt x="3154948" y="1058976"/>
                </a:lnTo>
                <a:lnTo>
                  <a:pt x="3186135" y="1020876"/>
                </a:lnTo>
                <a:lnTo>
                  <a:pt x="3216553" y="982776"/>
                </a:lnTo>
                <a:lnTo>
                  <a:pt x="3246189" y="957376"/>
                </a:lnTo>
                <a:lnTo>
                  <a:pt x="3275026" y="919276"/>
                </a:lnTo>
                <a:lnTo>
                  <a:pt x="3303051" y="881176"/>
                </a:lnTo>
                <a:lnTo>
                  <a:pt x="3330248" y="855776"/>
                </a:lnTo>
                <a:lnTo>
                  <a:pt x="3356603" y="817676"/>
                </a:lnTo>
                <a:lnTo>
                  <a:pt x="3382100" y="779576"/>
                </a:lnTo>
                <a:lnTo>
                  <a:pt x="3406726" y="741476"/>
                </a:lnTo>
                <a:lnTo>
                  <a:pt x="3430465" y="703376"/>
                </a:lnTo>
                <a:lnTo>
                  <a:pt x="3453302" y="665276"/>
                </a:lnTo>
                <a:lnTo>
                  <a:pt x="3475223" y="627176"/>
                </a:lnTo>
                <a:lnTo>
                  <a:pt x="3496213" y="589076"/>
                </a:lnTo>
                <a:lnTo>
                  <a:pt x="3501223" y="576376"/>
                </a:lnTo>
                <a:lnTo>
                  <a:pt x="1792758" y="576376"/>
                </a:lnTo>
                <a:lnTo>
                  <a:pt x="1746239" y="563676"/>
                </a:lnTo>
                <a:lnTo>
                  <a:pt x="1700456" y="563676"/>
                </a:lnTo>
                <a:lnTo>
                  <a:pt x="1568246" y="525576"/>
                </a:lnTo>
                <a:lnTo>
                  <a:pt x="1526129" y="512876"/>
                </a:lnTo>
                <a:lnTo>
                  <a:pt x="1485109" y="487476"/>
                </a:lnTo>
                <a:lnTo>
                  <a:pt x="1445257" y="474776"/>
                </a:lnTo>
                <a:lnTo>
                  <a:pt x="1406647" y="449376"/>
                </a:lnTo>
                <a:lnTo>
                  <a:pt x="1369350" y="423976"/>
                </a:lnTo>
                <a:lnTo>
                  <a:pt x="1333437" y="398576"/>
                </a:lnTo>
                <a:lnTo>
                  <a:pt x="1298983" y="373176"/>
                </a:lnTo>
                <a:lnTo>
                  <a:pt x="1266057" y="347776"/>
                </a:lnTo>
                <a:lnTo>
                  <a:pt x="1234734" y="309676"/>
                </a:lnTo>
                <a:lnTo>
                  <a:pt x="1205084" y="284276"/>
                </a:lnTo>
                <a:lnTo>
                  <a:pt x="1177179" y="246176"/>
                </a:lnTo>
                <a:lnTo>
                  <a:pt x="1151093" y="208076"/>
                </a:lnTo>
                <a:lnTo>
                  <a:pt x="1126897" y="169976"/>
                </a:lnTo>
                <a:lnTo>
                  <a:pt x="1104663" y="131876"/>
                </a:lnTo>
                <a:lnTo>
                  <a:pt x="1084463" y="93776"/>
                </a:lnTo>
                <a:lnTo>
                  <a:pt x="1066369" y="55676"/>
                </a:lnTo>
                <a:lnTo>
                  <a:pt x="1050454" y="4876"/>
                </a:lnTo>
                <a:lnTo>
                  <a:pt x="1048705" y="0"/>
                </a:lnTo>
                <a:close/>
              </a:path>
              <a:path w="3681095" h="1592580">
                <a:moveTo>
                  <a:pt x="3680548" y="0"/>
                </a:moveTo>
                <a:lnTo>
                  <a:pt x="2631176" y="0"/>
                </a:lnTo>
                <a:lnTo>
                  <a:pt x="2629427" y="4876"/>
                </a:lnTo>
                <a:lnTo>
                  <a:pt x="2613512" y="55676"/>
                </a:lnTo>
                <a:lnTo>
                  <a:pt x="2595419" y="93776"/>
                </a:lnTo>
                <a:lnTo>
                  <a:pt x="2575219" y="131876"/>
                </a:lnTo>
                <a:lnTo>
                  <a:pt x="2552985" y="169976"/>
                </a:lnTo>
                <a:lnTo>
                  <a:pt x="2528788" y="208076"/>
                </a:lnTo>
                <a:lnTo>
                  <a:pt x="2502702" y="246176"/>
                </a:lnTo>
                <a:lnTo>
                  <a:pt x="2474798" y="284276"/>
                </a:lnTo>
                <a:lnTo>
                  <a:pt x="2445148" y="309676"/>
                </a:lnTo>
                <a:lnTo>
                  <a:pt x="2413824" y="347776"/>
                </a:lnTo>
                <a:lnTo>
                  <a:pt x="2380899" y="373176"/>
                </a:lnTo>
                <a:lnTo>
                  <a:pt x="2346444" y="398576"/>
                </a:lnTo>
                <a:lnTo>
                  <a:pt x="2310532" y="423976"/>
                </a:lnTo>
                <a:lnTo>
                  <a:pt x="2273235" y="449376"/>
                </a:lnTo>
                <a:lnTo>
                  <a:pt x="2234624" y="474776"/>
                </a:lnTo>
                <a:lnTo>
                  <a:pt x="2194773" y="487476"/>
                </a:lnTo>
                <a:lnTo>
                  <a:pt x="2153753" y="512876"/>
                </a:lnTo>
                <a:lnTo>
                  <a:pt x="2111636" y="525576"/>
                </a:lnTo>
                <a:lnTo>
                  <a:pt x="1979425" y="563676"/>
                </a:lnTo>
                <a:lnTo>
                  <a:pt x="1933643" y="563676"/>
                </a:lnTo>
                <a:lnTo>
                  <a:pt x="1887124" y="576376"/>
                </a:lnTo>
                <a:lnTo>
                  <a:pt x="3501223" y="576376"/>
                </a:lnTo>
                <a:lnTo>
                  <a:pt x="3516256" y="538276"/>
                </a:lnTo>
                <a:lnTo>
                  <a:pt x="3535339" y="500176"/>
                </a:lnTo>
                <a:lnTo>
                  <a:pt x="3553446" y="462076"/>
                </a:lnTo>
                <a:lnTo>
                  <a:pt x="3570562" y="423976"/>
                </a:lnTo>
                <a:lnTo>
                  <a:pt x="3586674" y="373176"/>
                </a:lnTo>
                <a:lnTo>
                  <a:pt x="3601765" y="335076"/>
                </a:lnTo>
                <a:lnTo>
                  <a:pt x="3615821" y="284276"/>
                </a:lnTo>
                <a:lnTo>
                  <a:pt x="3628828" y="246176"/>
                </a:lnTo>
                <a:lnTo>
                  <a:pt x="3640770" y="208076"/>
                </a:lnTo>
                <a:lnTo>
                  <a:pt x="3651633" y="157276"/>
                </a:lnTo>
                <a:lnTo>
                  <a:pt x="3661401" y="106476"/>
                </a:lnTo>
                <a:lnTo>
                  <a:pt x="3670061" y="68376"/>
                </a:lnTo>
                <a:lnTo>
                  <a:pt x="3677596" y="17576"/>
                </a:lnTo>
                <a:lnTo>
                  <a:pt x="3680548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3293" y="1941265"/>
            <a:ext cx="11701780" cy="602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130" marR="15240" indent="-636905">
              <a:lnSpc>
                <a:spcPct val="115799"/>
              </a:lnSpc>
              <a:spcBef>
                <a:spcPts val="100"/>
              </a:spcBef>
            </a:pPr>
            <a:r>
              <a:rPr sz="3400" spc="240" dirty="0">
                <a:latin typeface="Georgia"/>
                <a:cs typeface="Georgia"/>
              </a:rPr>
              <a:t>Duygusal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gelişim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okul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öncesi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dönemle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başlamakta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15" dirty="0">
                <a:latin typeface="Georgia"/>
                <a:cs typeface="Georgia"/>
              </a:rPr>
              <a:t>ilerleyen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yıllarda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gelişerek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devam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etmektedir.</a:t>
            </a:r>
            <a:endParaRPr sz="3400">
              <a:latin typeface="Georgia"/>
              <a:cs typeface="Georgia"/>
            </a:endParaRPr>
          </a:p>
          <a:p>
            <a:pPr marL="12700" marR="5080" algn="ctr">
              <a:lnSpc>
                <a:spcPct val="115799"/>
              </a:lnSpc>
            </a:pPr>
            <a:r>
              <a:rPr sz="3400" spc="220" dirty="0">
                <a:latin typeface="Georgia"/>
                <a:cs typeface="Georgia"/>
              </a:rPr>
              <a:t>Duyguları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anlama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becerisi;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diğer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insanların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yüz </a:t>
            </a:r>
            <a:r>
              <a:rPr sz="3400" spc="185" dirty="0">
                <a:latin typeface="Georgia"/>
                <a:cs typeface="Georgia"/>
              </a:rPr>
              <a:t>ifadelerinin,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sözsüz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mesajlarının,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ifadelerinin, </a:t>
            </a:r>
            <a:r>
              <a:rPr sz="3400" spc="245" dirty="0">
                <a:latin typeface="Georgia"/>
                <a:cs typeface="Georgia"/>
              </a:rPr>
              <a:t>duygular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hakkında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konuşmalarının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gözlemlenmesiyle </a:t>
            </a:r>
            <a:r>
              <a:rPr sz="3400" spc="210" dirty="0">
                <a:latin typeface="Georgia"/>
                <a:cs typeface="Georgia"/>
              </a:rPr>
              <a:t>gelişir.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Aile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içindeki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duygusal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etkileşim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çocukların </a:t>
            </a:r>
            <a:r>
              <a:rPr sz="3400" spc="245" dirty="0">
                <a:latin typeface="Georgia"/>
                <a:cs typeface="Georgia"/>
              </a:rPr>
              <a:t>duygusal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dünyalarını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doğrudan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etkilemektedir.</a:t>
            </a:r>
            <a:r>
              <a:rPr sz="3400" spc="30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Bu </a:t>
            </a:r>
            <a:r>
              <a:rPr sz="3400" spc="280" dirty="0">
                <a:latin typeface="Georgia"/>
                <a:cs typeface="Georgia"/>
              </a:rPr>
              <a:t>süreçte </a:t>
            </a:r>
            <a:r>
              <a:rPr sz="3400" spc="235" dirty="0">
                <a:latin typeface="Georgia"/>
                <a:cs typeface="Georgia"/>
              </a:rPr>
              <a:t>ebeveynlerin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çocuklarının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duygusal </a:t>
            </a:r>
            <a:r>
              <a:rPr sz="3400" spc="210" dirty="0">
                <a:latin typeface="Georgia"/>
                <a:cs typeface="Georgia"/>
              </a:rPr>
              <a:t>deneyimlerindeki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rehberliği,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çocukların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duygusal </a:t>
            </a:r>
            <a:r>
              <a:rPr sz="3400" spc="175" dirty="0">
                <a:latin typeface="Georgia"/>
                <a:cs typeface="Georgia"/>
              </a:rPr>
              <a:t>farkındalıklarını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geliştirmeleri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için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65" dirty="0">
                <a:latin typeface="Georgia"/>
                <a:cs typeface="Georgia"/>
              </a:rPr>
              <a:t>önemlidir.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68323" y="2654"/>
            <a:ext cx="5019675" cy="10281920"/>
            <a:chOff x="13268323" y="2654"/>
            <a:chExt cx="5019675" cy="10281920"/>
          </a:xfrm>
        </p:grpSpPr>
        <p:sp>
          <p:nvSpPr>
            <p:cNvPr id="3" name="object 3"/>
            <p:cNvSpPr/>
            <p:nvPr/>
          </p:nvSpPr>
          <p:spPr>
            <a:xfrm>
              <a:off x="15837914" y="2654"/>
              <a:ext cx="2450465" cy="5047615"/>
            </a:xfrm>
            <a:custGeom>
              <a:avLst/>
              <a:gdLst/>
              <a:ahLst/>
              <a:cxnLst/>
              <a:rect l="l" t="t" r="r" b="b"/>
              <a:pathLst>
                <a:path w="2450465" h="5047615">
                  <a:moveTo>
                    <a:pt x="136143" y="0"/>
                  </a:moveTo>
                  <a:lnTo>
                    <a:pt x="0" y="0"/>
                  </a:lnTo>
                  <a:lnTo>
                    <a:pt x="0" y="5047335"/>
                  </a:lnTo>
                  <a:lnTo>
                    <a:pt x="136143" y="5047335"/>
                  </a:lnTo>
                  <a:lnTo>
                    <a:pt x="186211" y="5046197"/>
                  </a:lnTo>
                  <a:lnTo>
                    <a:pt x="236049" y="5044068"/>
                  </a:lnTo>
                  <a:lnTo>
                    <a:pt x="285649" y="5040955"/>
                  </a:lnTo>
                  <a:lnTo>
                    <a:pt x="334999" y="5036870"/>
                  </a:lnTo>
                  <a:lnTo>
                    <a:pt x="384091" y="5031820"/>
                  </a:lnTo>
                  <a:lnTo>
                    <a:pt x="432914" y="5025815"/>
                  </a:lnTo>
                  <a:lnTo>
                    <a:pt x="481459" y="5018865"/>
                  </a:lnTo>
                  <a:lnTo>
                    <a:pt x="529715" y="5010979"/>
                  </a:lnTo>
                  <a:lnTo>
                    <a:pt x="577673" y="5002166"/>
                  </a:lnTo>
                  <a:lnTo>
                    <a:pt x="625323" y="4992436"/>
                  </a:lnTo>
                  <a:lnTo>
                    <a:pt x="672656" y="4981797"/>
                  </a:lnTo>
                  <a:lnTo>
                    <a:pt x="719660" y="4970261"/>
                  </a:lnTo>
                  <a:lnTo>
                    <a:pt x="766327" y="4957834"/>
                  </a:lnTo>
                  <a:lnTo>
                    <a:pt x="812646" y="4944528"/>
                  </a:lnTo>
                  <a:lnTo>
                    <a:pt x="858609" y="4930352"/>
                  </a:lnTo>
                  <a:lnTo>
                    <a:pt x="904204" y="4915314"/>
                  </a:lnTo>
                  <a:lnTo>
                    <a:pt x="949422" y="4899424"/>
                  </a:lnTo>
                  <a:lnTo>
                    <a:pt x="994253" y="4882692"/>
                  </a:lnTo>
                  <a:lnTo>
                    <a:pt x="1038687" y="4865126"/>
                  </a:lnTo>
                  <a:lnTo>
                    <a:pt x="1082715" y="4846737"/>
                  </a:lnTo>
                  <a:lnTo>
                    <a:pt x="1126327" y="4827533"/>
                  </a:lnTo>
                  <a:lnTo>
                    <a:pt x="1169512" y="4807524"/>
                  </a:lnTo>
                  <a:lnTo>
                    <a:pt x="1212261" y="4786719"/>
                  </a:lnTo>
                  <a:lnTo>
                    <a:pt x="1254564" y="4765128"/>
                  </a:lnTo>
                  <a:lnTo>
                    <a:pt x="1296412" y="4742760"/>
                  </a:lnTo>
                  <a:lnTo>
                    <a:pt x="1337793" y="4719624"/>
                  </a:lnTo>
                  <a:lnTo>
                    <a:pt x="1378699" y="4695729"/>
                  </a:lnTo>
                  <a:lnTo>
                    <a:pt x="1419120" y="4671086"/>
                  </a:lnTo>
                  <a:lnTo>
                    <a:pt x="1459046" y="4645703"/>
                  </a:lnTo>
                  <a:lnTo>
                    <a:pt x="1498466" y="4619590"/>
                  </a:lnTo>
                  <a:lnTo>
                    <a:pt x="1537371" y="4592755"/>
                  </a:lnTo>
                  <a:lnTo>
                    <a:pt x="1575752" y="4565209"/>
                  </a:lnTo>
                  <a:lnTo>
                    <a:pt x="1613598" y="4536961"/>
                  </a:lnTo>
                  <a:lnTo>
                    <a:pt x="1650899" y="4508020"/>
                  </a:lnTo>
                  <a:lnTo>
                    <a:pt x="1687646" y="4478396"/>
                  </a:lnTo>
                  <a:lnTo>
                    <a:pt x="1723829" y="4448097"/>
                  </a:lnTo>
                  <a:lnTo>
                    <a:pt x="1759438" y="4417133"/>
                  </a:lnTo>
                  <a:lnTo>
                    <a:pt x="1794462" y="4385514"/>
                  </a:lnTo>
                  <a:lnTo>
                    <a:pt x="1828893" y="4353249"/>
                  </a:lnTo>
                  <a:lnTo>
                    <a:pt x="1862721" y="4320347"/>
                  </a:lnTo>
                  <a:lnTo>
                    <a:pt x="1895935" y="4286817"/>
                  </a:lnTo>
                  <a:lnTo>
                    <a:pt x="1928525" y="4252670"/>
                  </a:lnTo>
                  <a:lnTo>
                    <a:pt x="1960482" y="4217913"/>
                  </a:lnTo>
                  <a:lnTo>
                    <a:pt x="1991797" y="4182558"/>
                  </a:lnTo>
                  <a:lnTo>
                    <a:pt x="2022458" y="4146612"/>
                  </a:lnTo>
                  <a:lnTo>
                    <a:pt x="2052456" y="4110085"/>
                  </a:lnTo>
                  <a:lnTo>
                    <a:pt x="2081782" y="4072988"/>
                  </a:lnTo>
                  <a:lnTo>
                    <a:pt x="2110426" y="4035328"/>
                  </a:lnTo>
                  <a:lnTo>
                    <a:pt x="2138377" y="3997116"/>
                  </a:lnTo>
                  <a:lnTo>
                    <a:pt x="2165626" y="3958360"/>
                  </a:lnTo>
                  <a:lnTo>
                    <a:pt x="2192163" y="3919071"/>
                  </a:lnTo>
                  <a:lnTo>
                    <a:pt x="2217978" y="3879256"/>
                  </a:lnTo>
                  <a:lnTo>
                    <a:pt x="2243061" y="3838927"/>
                  </a:lnTo>
                  <a:lnTo>
                    <a:pt x="2267403" y="3798092"/>
                  </a:lnTo>
                  <a:lnTo>
                    <a:pt x="2290993" y="3756760"/>
                  </a:lnTo>
                  <a:lnTo>
                    <a:pt x="2313822" y="3714941"/>
                  </a:lnTo>
                  <a:lnTo>
                    <a:pt x="2335880" y="3672645"/>
                  </a:lnTo>
                  <a:lnTo>
                    <a:pt x="2357156" y="3629880"/>
                  </a:lnTo>
                  <a:lnTo>
                    <a:pt x="2377642" y="3586655"/>
                  </a:lnTo>
                  <a:lnTo>
                    <a:pt x="2397327" y="3542982"/>
                  </a:lnTo>
                  <a:lnTo>
                    <a:pt x="2416202" y="3498867"/>
                  </a:lnTo>
                  <a:lnTo>
                    <a:pt x="2434256" y="3454322"/>
                  </a:lnTo>
                  <a:lnTo>
                    <a:pt x="2450083" y="3413000"/>
                  </a:lnTo>
                  <a:lnTo>
                    <a:pt x="2450083" y="1629142"/>
                  </a:lnTo>
                  <a:lnTo>
                    <a:pt x="2417779" y="1549859"/>
                  </a:lnTo>
                  <a:lnTo>
                    <a:pt x="2398565" y="1506149"/>
                  </a:lnTo>
                  <a:lnTo>
                    <a:pt x="2378552" y="1462849"/>
                  </a:lnTo>
                  <a:lnTo>
                    <a:pt x="2357749" y="1419972"/>
                  </a:lnTo>
                  <a:lnTo>
                    <a:pt x="2336168" y="1377526"/>
                  </a:lnTo>
                  <a:lnTo>
                    <a:pt x="2313817" y="1335522"/>
                  </a:lnTo>
                  <a:lnTo>
                    <a:pt x="2290706" y="1293970"/>
                  </a:lnTo>
                  <a:lnTo>
                    <a:pt x="2266845" y="1252879"/>
                  </a:lnTo>
                  <a:lnTo>
                    <a:pt x="2242244" y="1212261"/>
                  </a:lnTo>
                  <a:lnTo>
                    <a:pt x="2216912" y="1172125"/>
                  </a:lnTo>
                  <a:lnTo>
                    <a:pt x="2190860" y="1132482"/>
                  </a:lnTo>
                  <a:lnTo>
                    <a:pt x="2164098" y="1093340"/>
                  </a:lnTo>
                  <a:lnTo>
                    <a:pt x="2136634" y="1054711"/>
                  </a:lnTo>
                  <a:lnTo>
                    <a:pt x="2108479" y="1016605"/>
                  </a:lnTo>
                  <a:lnTo>
                    <a:pt x="2079643" y="979031"/>
                  </a:lnTo>
                  <a:lnTo>
                    <a:pt x="2050135" y="942001"/>
                  </a:lnTo>
                  <a:lnTo>
                    <a:pt x="2019965" y="905523"/>
                  </a:lnTo>
                  <a:lnTo>
                    <a:pt x="1989143" y="869608"/>
                  </a:lnTo>
                  <a:lnTo>
                    <a:pt x="1957679" y="834266"/>
                  </a:lnTo>
                  <a:lnTo>
                    <a:pt x="1925583" y="799507"/>
                  </a:lnTo>
                  <a:lnTo>
                    <a:pt x="1892864" y="765342"/>
                  </a:lnTo>
                  <a:lnTo>
                    <a:pt x="1859532" y="731779"/>
                  </a:lnTo>
                  <a:lnTo>
                    <a:pt x="1825597" y="698831"/>
                  </a:lnTo>
                  <a:lnTo>
                    <a:pt x="1791069" y="666506"/>
                  </a:lnTo>
                  <a:lnTo>
                    <a:pt x="1755957" y="634814"/>
                  </a:lnTo>
                  <a:lnTo>
                    <a:pt x="1720272" y="603767"/>
                  </a:lnTo>
                  <a:lnTo>
                    <a:pt x="1684023" y="573373"/>
                  </a:lnTo>
                  <a:lnTo>
                    <a:pt x="1647219" y="543643"/>
                  </a:lnTo>
                  <a:lnTo>
                    <a:pt x="1609872" y="514587"/>
                  </a:lnTo>
                  <a:lnTo>
                    <a:pt x="1571990" y="486216"/>
                  </a:lnTo>
                  <a:lnTo>
                    <a:pt x="1533583" y="458538"/>
                  </a:lnTo>
                  <a:lnTo>
                    <a:pt x="1494661" y="431566"/>
                  </a:lnTo>
                  <a:lnTo>
                    <a:pt x="1455234" y="405307"/>
                  </a:lnTo>
                  <a:lnTo>
                    <a:pt x="1415312" y="379773"/>
                  </a:lnTo>
                  <a:lnTo>
                    <a:pt x="1374904" y="354974"/>
                  </a:lnTo>
                  <a:lnTo>
                    <a:pt x="1334020" y="330919"/>
                  </a:lnTo>
                  <a:lnTo>
                    <a:pt x="1292671" y="307620"/>
                  </a:lnTo>
                  <a:lnTo>
                    <a:pt x="1250865" y="285085"/>
                  </a:lnTo>
                  <a:lnTo>
                    <a:pt x="1208613" y="263326"/>
                  </a:lnTo>
                  <a:lnTo>
                    <a:pt x="1165925" y="242351"/>
                  </a:lnTo>
                  <a:lnTo>
                    <a:pt x="1122809" y="222172"/>
                  </a:lnTo>
                  <a:lnTo>
                    <a:pt x="1079277" y="202798"/>
                  </a:lnTo>
                  <a:lnTo>
                    <a:pt x="1035337" y="184240"/>
                  </a:lnTo>
                  <a:lnTo>
                    <a:pt x="991001" y="166507"/>
                  </a:lnTo>
                  <a:lnTo>
                    <a:pt x="946276" y="149610"/>
                  </a:lnTo>
                  <a:lnTo>
                    <a:pt x="901174" y="133558"/>
                  </a:lnTo>
                  <a:lnTo>
                    <a:pt x="855703" y="118363"/>
                  </a:lnTo>
                  <a:lnTo>
                    <a:pt x="809875" y="104033"/>
                  </a:lnTo>
                  <a:lnTo>
                    <a:pt x="763697" y="90580"/>
                  </a:lnTo>
                  <a:lnTo>
                    <a:pt x="717182" y="78012"/>
                  </a:lnTo>
                  <a:lnTo>
                    <a:pt x="670337" y="66341"/>
                  </a:lnTo>
                  <a:lnTo>
                    <a:pt x="623174" y="55576"/>
                  </a:lnTo>
                  <a:lnTo>
                    <a:pt x="575701" y="45728"/>
                  </a:lnTo>
                  <a:lnTo>
                    <a:pt x="527928" y="36806"/>
                  </a:lnTo>
                  <a:lnTo>
                    <a:pt x="479866" y="28821"/>
                  </a:lnTo>
                  <a:lnTo>
                    <a:pt x="431524" y="21783"/>
                  </a:lnTo>
                  <a:lnTo>
                    <a:pt x="382912" y="15701"/>
                  </a:lnTo>
                  <a:lnTo>
                    <a:pt x="334040" y="10586"/>
                  </a:lnTo>
                  <a:lnTo>
                    <a:pt x="284917" y="6449"/>
                  </a:lnTo>
                  <a:lnTo>
                    <a:pt x="235554" y="3298"/>
                  </a:lnTo>
                  <a:lnTo>
                    <a:pt x="185959" y="1145"/>
                  </a:lnTo>
                  <a:lnTo>
                    <a:pt x="136143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68323" y="5050104"/>
              <a:ext cx="2708910" cy="5234305"/>
            </a:xfrm>
            <a:custGeom>
              <a:avLst/>
              <a:gdLst/>
              <a:ahLst/>
              <a:cxnLst/>
              <a:rect l="l" t="t" r="r" b="b"/>
              <a:pathLst>
                <a:path w="2708909" h="5234305">
                  <a:moveTo>
                    <a:pt x="2708909" y="0"/>
                  </a:moveTo>
                  <a:lnTo>
                    <a:pt x="2567685" y="0"/>
                  </a:lnTo>
                  <a:lnTo>
                    <a:pt x="2517334" y="1128"/>
                  </a:lnTo>
                  <a:lnTo>
                    <a:pt x="2467207" y="3225"/>
                  </a:lnTo>
                  <a:lnTo>
                    <a:pt x="2417312" y="6280"/>
                  </a:lnTo>
                  <a:lnTo>
                    <a:pt x="2367659" y="10285"/>
                  </a:lnTo>
                  <a:lnTo>
                    <a:pt x="2318257" y="15232"/>
                  </a:lnTo>
                  <a:lnTo>
                    <a:pt x="2269115" y="21111"/>
                  </a:lnTo>
                  <a:lnTo>
                    <a:pt x="2220244" y="27913"/>
                  </a:lnTo>
                  <a:lnTo>
                    <a:pt x="2171651" y="35631"/>
                  </a:lnTo>
                  <a:lnTo>
                    <a:pt x="2123347" y="44254"/>
                  </a:lnTo>
                  <a:lnTo>
                    <a:pt x="2075341" y="53774"/>
                  </a:lnTo>
                  <a:lnTo>
                    <a:pt x="2027642" y="64182"/>
                  </a:lnTo>
                  <a:lnTo>
                    <a:pt x="1980259" y="75469"/>
                  </a:lnTo>
                  <a:lnTo>
                    <a:pt x="1933202" y="87627"/>
                  </a:lnTo>
                  <a:lnTo>
                    <a:pt x="1886481" y="100646"/>
                  </a:lnTo>
                  <a:lnTo>
                    <a:pt x="1840103" y="114519"/>
                  </a:lnTo>
                  <a:lnTo>
                    <a:pt x="1794079" y="129235"/>
                  </a:lnTo>
                  <a:lnTo>
                    <a:pt x="1748418" y="144786"/>
                  </a:lnTo>
                  <a:lnTo>
                    <a:pt x="1703130" y="161164"/>
                  </a:lnTo>
                  <a:lnTo>
                    <a:pt x="1658223" y="178359"/>
                  </a:lnTo>
                  <a:lnTo>
                    <a:pt x="1613707" y="196362"/>
                  </a:lnTo>
                  <a:lnTo>
                    <a:pt x="1569592" y="215165"/>
                  </a:lnTo>
                  <a:lnTo>
                    <a:pt x="1525886" y="234759"/>
                  </a:lnTo>
                  <a:lnTo>
                    <a:pt x="1482598" y="255136"/>
                  </a:lnTo>
                  <a:lnTo>
                    <a:pt x="1439740" y="276285"/>
                  </a:lnTo>
                  <a:lnTo>
                    <a:pt x="1397318" y="298199"/>
                  </a:lnTo>
                  <a:lnTo>
                    <a:pt x="1355344" y="320868"/>
                  </a:lnTo>
                  <a:lnTo>
                    <a:pt x="1313825" y="344284"/>
                  </a:lnTo>
                  <a:lnTo>
                    <a:pt x="1272772" y="368437"/>
                  </a:lnTo>
                  <a:lnTo>
                    <a:pt x="1232194" y="393320"/>
                  </a:lnTo>
                  <a:lnTo>
                    <a:pt x="1192100" y="418923"/>
                  </a:lnTo>
                  <a:lnTo>
                    <a:pt x="1152500" y="445237"/>
                  </a:lnTo>
                  <a:lnTo>
                    <a:pt x="1113402" y="472253"/>
                  </a:lnTo>
                  <a:lnTo>
                    <a:pt x="1074816" y="499964"/>
                  </a:lnTo>
                  <a:lnTo>
                    <a:pt x="1036752" y="528358"/>
                  </a:lnTo>
                  <a:lnTo>
                    <a:pt x="999218" y="557429"/>
                  </a:lnTo>
                  <a:lnTo>
                    <a:pt x="962225" y="587167"/>
                  </a:lnTo>
                  <a:lnTo>
                    <a:pt x="925780" y="617563"/>
                  </a:lnTo>
                  <a:lnTo>
                    <a:pt x="889895" y="648609"/>
                  </a:lnTo>
                  <a:lnTo>
                    <a:pt x="854577" y="680295"/>
                  </a:lnTo>
                  <a:lnTo>
                    <a:pt x="819837" y="712613"/>
                  </a:lnTo>
                  <a:lnTo>
                    <a:pt x="785683" y="745554"/>
                  </a:lnTo>
                  <a:lnTo>
                    <a:pt x="752125" y="779108"/>
                  </a:lnTo>
                  <a:lnTo>
                    <a:pt x="719172" y="813268"/>
                  </a:lnTo>
                  <a:lnTo>
                    <a:pt x="686834" y="848025"/>
                  </a:lnTo>
                  <a:lnTo>
                    <a:pt x="655120" y="883368"/>
                  </a:lnTo>
                  <a:lnTo>
                    <a:pt x="624039" y="919291"/>
                  </a:lnTo>
                  <a:lnTo>
                    <a:pt x="593600" y="955783"/>
                  </a:lnTo>
                  <a:lnTo>
                    <a:pt x="563814" y="992836"/>
                  </a:lnTo>
                  <a:lnTo>
                    <a:pt x="534688" y="1030441"/>
                  </a:lnTo>
                  <a:lnTo>
                    <a:pt x="506233" y="1068590"/>
                  </a:lnTo>
                  <a:lnTo>
                    <a:pt x="478457" y="1107273"/>
                  </a:lnTo>
                  <a:lnTo>
                    <a:pt x="451371" y="1146482"/>
                  </a:lnTo>
                  <a:lnTo>
                    <a:pt x="424983" y="1186207"/>
                  </a:lnTo>
                  <a:lnTo>
                    <a:pt x="399303" y="1226441"/>
                  </a:lnTo>
                  <a:lnTo>
                    <a:pt x="374340" y="1267173"/>
                  </a:lnTo>
                  <a:lnTo>
                    <a:pt x="350103" y="1308396"/>
                  </a:lnTo>
                  <a:lnTo>
                    <a:pt x="326602" y="1350100"/>
                  </a:lnTo>
                  <a:lnTo>
                    <a:pt x="303845" y="1392276"/>
                  </a:lnTo>
                  <a:lnTo>
                    <a:pt x="281843" y="1434917"/>
                  </a:lnTo>
                  <a:lnTo>
                    <a:pt x="260605" y="1478012"/>
                  </a:lnTo>
                  <a:lnTo>
                    <a:pt x="240140" y="1521553"/>
                  </a:lnTo>
                  <a:lnTo>
                    <a:pt x="220456" y="1565531"/>
                  </a:lnTo>
                  <a:lnTo>
                    <a:pt x="201565" y="1609938"/>
                  </a:lnTo>
                  <a:lnTo>
                    <a:pt x="183474" y="1654764"/>
                  </a:lnTo>
                  <a:lnTo>
                    <a:pt x="166194" y="1700001"/>
                  </a:lnTo>
                  <a:lnTo>
                    <a:pt x="149732" y="1745640"/>
                  </a:lnTo>
                  <a:lnTo>
                    <a:pt x="134955" y="1790698"/>
                  </a:lnTo>
                  <a:lnTo>
                    <a:pt x="120782" y="1836391"/>
                  </a:lnTo>
                  <a:lnTo>
                    <a:pt x="107244" y="1882678"/>
                  </a:lnTo>
                  <a:lnTo>
                    <a:pt x="94369" y="1929513"/>
                  </a:lnTo>
                  <a:lnTo>
                    <a:pt x="82186" y="1976854"/>
                  </a:lnTo>
                  <a:lnTo>
                    <a:pt x="70724" y="2024657"/>
                  </a:lnTo>
                  <a:lnTo>
                    <a:pt x="60013" y="2072879"/>
                  </a:lnTo>
                  <a:lnTo>
                    <a:pt x="50081" y="2121475"/>
                  </a:lnTo>
                  <a:lnTo>
                    <a:pt x="40957" y="2170402"/>
                  </a:lnTo>
                  <a:lnTo>
                    <a:pt x="32670" y="2219618"/>
                  </a:lnTo>
                  <a:lnTo>
                    <a:pt x="25250" y="2269077"/>
                  </a:lnTo>
                  <a:lnTo>
                    <a:pt x="18725" y="2318737"/>
                  </a:lnTo>
                  <a:lnTo>
                    <a:pt x="13124" y="2368554"/>
                  </a:lnTo>
                  <a:lnTo>
                    <a:pt x="8477" y="2418485"/>
                  </a:lnTo>
                  <a:lnTo>
                    <a:pt x="4811" y="2468486"/>
                  </a:lnTo>
                  <a:lnTo>
                    <a:pt x="2157" y="2518513"/>
                  </a:lnTo>
                  <a:lnTo>
                    <a:pt x="544" y="2568523"/>
                  </a:lnTo>
                  <a:lnTo>
                    <a:pt x="0" y="2618473"/>
                  </a:lnTo>
                  <a:lnTo>
                    <a:pt x="526" y="2671189"/>
                  </a:lnTo>
                  <a:lnTo>
                    <a:pt x="2095" y="2723657"/>
                  </a:lnTo>
                  <a:lnTo>
                    <a:pt x="4694" y="2775864"/>
                  </a:lnTo>
                  <a:lnTo>
                    <a:pt x="8307" y="2827795"/>
                  </a:lnTo>
                  <a:lnTo>
                    <a:pt x="12922" y="2879436"/>
                  </a:lnTo>
                  <a:lnTo>
                    <a:pt x="18523" y="2930775"/>
                  </a:lnTo>
                  <a:lnTo>
                    <a:pt x="25097" y="2981796"/>
                  </a:lnTo>
                  <a:lnTo>
                    <a:pt x="32629" y="3032486"/>
                  </a:lnTo>
                  <a:lnTo>
                    <a:pt x="41106" y="3082831"/>
                  </a:lnTo>
                  <a:lnTo>
                    <a:pt x="50513" y="3132817"/>
                  </a:lnTo>
                  <a:lnTo>
                    <a:pt x="60836" y="3182431"/>
                  </a:lnTo>
                  <a:lnTo>
                    <a:pt x="72061" y="3231659"/>
                  </a:lnTo>
                  <a:lnTo>
                    <a:pt x="84174" y="3280487"/>
                  </a:lnTo>
                  <a:lnTo>
                    <a:pt x="97161" y="3328900"/>
                  </a:lnTo>
                  <a:lnTo>
                    <a:pt x="111008" y="3376886"/>
                  </a:lnTo>
                  <a:lnTo>
                    <a:pt x="125700" y="3424430"/>
                  </a:lnTo>
                  <a:lnTo>
                    <a:pt x="141223" y="3471519"/>
                  </a:lnTo>
                  <a:lnTo>
                    <a:pt x="144017" y="3477170"/>
                  </a:lnTo>
                  <a:lnTo>
                    <a:pt x="144017" y="3482822"/>
                  </a:lnTo>
                  <a:lnTo>
                    <a:pt x="146938" y="3488473"/>
                  </a:lnTo>
                  <a:lnTo>
                    <a:pt x="163780" y="3533614"/>
                  </a:lnTo>
                  <a:lnTo>
                    <a:pt x="181430" y="3578383"/>
                  </a:lnTo>
                  <a:lnTo>
                    <a:pt x="199878" y="3622771"/>
                  </a:lnTo>
                  <a:lnTo>
                    <a:pt x="219115" y="3666768"/>
                  </a:lnTo>
                  <a:lnTo>
                    <a:pt x="239132" y="3710366"/>
                  </a:lnTo>
                  <a:lnTo>
                    <a:pt x="259920" y="3753554"/>
                  </a:lnTo>
                  <a:lnTo>
                    <a:pt x="281469" y="3796322"/>
                  </a:lnTo>
                  <a:lnTo>
                    <a:pt x="303770" y="3838662"/>
                  </a:lnTo>
                  <a:lnTo>
                    <a:pt x="326815" y="3880564"/>
                  </a:lnTo>
                  <a:lnTo>
                    <a:pt x="350593" y="3922018"/>
                  </a:lnTo>
                  <a:lnTo>
                    <a:pt x="375095" y="3963015"/>
                  </a:lnTo>
                  <a:lnTo>
                    <a:pt x="400313" y="4003545"/>
                  </a:lnTo>
                  <a:lnTo>
                    <a:pt x="426236" y="4043599"/>
                  </a:lnTo>
                  <a:lnTo>
                    <a:pt x="452856" y="4083166"/>
                  </a:lnTo>
                  <a:lnTo>
                    <a:pt x="480164" y="4122238"/>
                  </a:lnTo>
                  <a:lnTo>
                    <a:pt x="508150" y="4160805"/>
                  </a:lnTo>
                  <a:lnTo>
                    <a:pt x="536805" y="4198857"/>
                  </a:lnTo>
                  <a:lnTo>
                    <a:pt x="566119" y="4236385"/>
                  </a:lnTo>
                  <a:lnTo>
                    <a:pt x="596084" y="4273379"/>
                  </a:lnTo>
                  <a:lnTo>
                    <a:pt x="626690" y="4309830"/>
                  </a:lnTo>
                  <a:lnTo>
                    <a:pt x="657928" y="4345728"/>
                  </a:lnTo>
                  <a:lnTo>
                    <a:pt x="689788" y="4381064"/>
                  </a:lnTo>
                  <a:lnTo>
                    <a:pt x="722262" y="4415828"/>
                  </a:lnTo>
                  <a:lnTo>
                    <a:pt x="755340" y="4450011"/>
                  </a:lnTo>
                  <a:lnTo>
                    <a:pt x="789014" y="4483602"/>
                  </a:lnTo>
                  <a:lnTo>
                    <a:pt x="823272" y="4516593"/>
                  </a:lnTo>
                  <a:lnTo>
                    <a:pt x="858108" y="4548973"/>
                  </a:lnTo>
                  <a:lnTo>
                    <a:pt x="893510" y="4580734"/>
                  </a:lnTo>
                  <a:lnTo>
                    <a:pt x="929470" y="4611866"/>
                  </a:lnTo>
                  <a:lnTo>
                    <a:pt x="965979" y="4642359"/>
                  </a:lnTo>
                  <a:lnTo>
                    <a:pt x="1003028" y="4672204"/>
                  </a:lnTo>
                  <a:lnTo>
                    <a:pt x="1040606" y="4701390"/>
                  </a:lnTo>
                  <a:lnTo>
                    <a:pt x="1078706" y="4729910"/>
                  </a:lnTo>
                  <a:lnTo>
                    <a:pt x="1117317" y="4757752"/>
                  </a:lnTo>
                  <a:lnTo>
                    <a:pt x="1156430" y="4784908"/>
                  </a:lnTo>
                  <a:lnTo>
                    <a:pt x="1196037" y="4811367"/>
                  </a:lnTo>
                  <a:lnTo>
                    <a:pt x="1236128" y="4837121"/>
                  </a:lnTo>
                  <a:lnTo>
                    <a:pt x="1276693" y="4862160"/>
                  </a:lnTo>
                  <a:lnTo>
                    <a:pt x="1317724" y="4886474"/>
                  </a:lnTo>
                  <a:lnTo>
                    <a:pt x="1359211" y="4910054"/>
                  </a:lnTo>
                  <a:lnTo>
                    <a:pt x="1401145" y="4932890"/>
                  </a:lnTo>
                  <a:lnTo>
                    <a:pt x="1443517" y="4954973"/>
                  </a:lnTo>
                  <a:lnTo>
                    <a:pt x="1486317" y="4976293"/>
                  </a:lnTo>
                  <a:lnTo>
                    <a:pt x="1529536" y="4996840"/>
                  </a:lnTo>
                  <a:lnTo>
                    <a:pt x="1573165" y="5016605"/>
                  </a:lnTo>
                  <a:lnTo>
                    <a:pt x="1617194" y="5035579"/>
                  </a:lnTo>
                  <a:lnTo>
                    <a:pt x="1661616" y="5053751"/>
                  </a:lnTo>
                  <a:lnTo>
                    <a:pt x="1706419" y="5071113"/>
                  </a:lnTo>
                  <a:lnTo>
                    <a:pt x="1751595" y="5087655"/>
                  </a:lnTo>
                  <a:lnTo>
                    <a:pt x="1797135" y="5103366"/>
                  </a:lnTo>
                  <a:lnTo>
                    <a:pt x="1843030" y="5118239"/>
                  </a:lnTo>
                  <a:lnTo>
                    <a:pt x="1889269" y="5132263"/>
                  </a:lnTo>
                  <a:lnTo>
                    <a:pt x="1935845" y="5145428"/>
                  </a:lnTo>
                  <a:lnTo>
                    <a:pt x="1982747" y="5157725"/>
                  </a:lnTo>
                  <a:lnTo>
                    <a:pt x="2029966" y="5169144"/>
                  </a:lnTo>
                  <a:lnTo>
                    <a:pt x="2077494" y="5179677"/>
                  </a:lnTo>
                  <a:lnTo>
                    <a:pt x="2125321" y="5189313"/>
                  </a:lnTo>
                  <a:lnTo>
                    <a:pt x="2173437" y="5198043"/>
                  </a:lnTo>
                  <a:lnTo>
                    <a:pt x="2221834" y="5205857"/>
                  </a:lnTo>
                  <a:lnTo>
                    <a:pt x="2270501" y="5212745"/>
                  </a:lnTo>
                  <a:lnTo>
                    <a:pt x="2319431" y="5218699"/>
                  </a:lnTo>
                  <a:lnTo>
                    <a:pt x="2368614" y="5223709"/>
                  </a:lnTo>
                  <a:lnTo>
                    <a:pt x="2418040" y="5227764"/>
                  </a:lnTo>
                  <a:lnTo>
                    <a:pt x="2467700" y="5230856"/>
                  </a:lnTo>
                  <a:lnTo>
                    <a:pt x="2517585" y="5232975"/>
                  </a:lnTo>
                  <a:lnTo>
                    <a:pt x="2567685" y="5234112"/>
                  </a:lnTo>
                  <a:lnTo>
                    <a:pt x="2708909" y="5234112"/>
                  </a:lnTo>
                  <a:lnTo>
                    <a:pt x="2708909" y="0"/>
                  </a:lnTo>
                  <a:close/>
                </a:path>
              </a:pathLst>
            </a:custGeom>
            <a:solidFill>
              <a:srgbClr val="9AD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22905" y="3539858"/>
              <a:ext cx="2569845" cy="2569845"/>
            </a:xfrm>
            <a:custGeom>
              <a:avLst/>
              <a:gdLst/>
              <a:ahLst/>
              <a:cxnLst/>
              <a:rect l="l" t="t" r="r" b="b"/>
              <a:pathLst>
                <a:path w="2569844" h="2569845">
                  <a:moveTo>
                    <a:pt x="1284731" y="0"/>
                  </a:moveTo>
                  <a:lnTo>
                    <a:pt x="1236566" y="886"/>
                  </a:lnTo>
                  <a:lnTo>
                    <a:pt x="1188849" y="3523"/>
                  </a:lnTo>
                  <a:lnTo>
                    <a:pt x="1141610" y="7882"/>
                  </a:lnTo>
                  <a:lnTo>
                    <a:pt x="1094881" y="13929"/>
                  </a:lnTo>
                  <a:lnTo>
                    <a:pt x="1048692" y="21635"/>
                  </a:lnTo>
                  <a:lnTo>
                    <a:pt x="1003075" y="30969"/>
                  </a:lnTo>
                  <a:lnTo>
                    <a:pt x="958060" y="41899"/>
                  </a:lnTo>
                  <a:lnTo>
                    <a:pt x="913680" y="54394"/>
                  </a:lnTo>
                  <a:lnTo>
                    <a:pt x="869964" y="68423"/>
                  </a:lnTo>
                  <a:lnTo>
                    <a:pt x="826944" y="83956"/>
                  </a:lnTo>
                  <a:lnTo>
                    <a:pt x="784651" y="100960"/>
                  </a:lnTo>
                  <a:lnTo>
                    <a:pt x="743116" y="119406"/>
                  </a:lnTo>
                  <a:lnTo>
                    <a:pt x="702370" y="139261"/>
                  </a:lnTo>
                  <a:lnTo>
                    <a:pt x="662444" y="160496"/>
                  </a:lnTo>
                  <a:lnTo>
                    <a:pt x="623369" y="183078"/>
                  </a:lnTo>
                  <a:lnTo>
                    <a:pt x="585177" y="206978"/>
                  </a:lnTo>
                  <a:lnTo>
                    <a:pt x="547897" y="232163"/>
                  </a:lnTo>
                  <a:lnTo>
                    <a:pt x="511562" y="258602"/>
                  </a:lnTo>
                  <a:lnTo>
                    <a:pt x="476202" y="286266"/>
                  </a:lnTo>
                  <a:lnTo>
                    <a:pt x="441848" y="315122"/>
                  </a:lnTo>
                  <a:lnTo>
                    <a:pt x="408532" y="345140"/>
                  </a:lnTo>
                  <a:lnTo>
                    <a:pt x="376285" y="376288"/>
                  </a:lnTo>
                  <a:lnTo>
                    <a:pt x="345136" y="408535"/>
                  </a:lnTo>
                  <a:lnTo>
                    <a:pt x="315119" y="441851"/>
                  </a:lnTo>
                  <a:lnTo>
                    <a:pt x="286263" y="476205"/>
                  </a:lnTo>
                  <a:lnTo>
                    <a:pt x="258599" y="511565"/>
                  </a:lnTo>
                  <a:lnTo>
                    <a:pt x="232160" y="547900"/>
                  </a:lnTo>
                  <a:lnTo>
                    <a:pt x="206975" y="585179"/>
                  </a:lnTo>
                  <a:lnTo>
                    <a:pt x="183076" y="623371"/>
                  </a:lnTo>
                  <a:lnTo>
                    <a:pt x="160494" y="662446"/>
                  </a:lnTo>
                  <a:lnTo>
                    <a:pt x="139259" y="702371"/>
                  </a:lnTo>
                  <a:lnTo>
                    <a:pt x="119404" y="743117"/>
                  </a:lnTo>
                  <a:lnTo>
                    <a:pt x="100959" y="784651"/>
                  </a:lnTo>
                  <a:lnTo>
                    <a:pt x="83954" y="826943"/>
                  </a:lnTo>
                  <a:lnTo>
                    <a:pt x="68422" y="869963"/>
                  </a:lnTo>
                  <a:lnTo>
                    <a:pt x="54393" y="913677"/>
                  </a:lnTo>
                  <a:lnTo>
                    <a:pt x="41898" y="958057"/>
                  </a:lnTo>
                  <a:lnTo>
                    <a:pt x="30968" y="1003070"/>
                  </a:lnTo>
                  <a:lnTo>
                    <a:pt x="21635" y="1048686"/>
                  </a:lnTo>
                  <a:lnTo>
                    <a:pt x="13929" y="1094874"/>
                  </a:lnTo>
                  <a:lnTo>
                    <a:pt x="7881" y="1141602"/>
                  </a:lnTo>
                  <a:lnTo>
                    <a:pt x="3523" y="1188840"/>
                  </a:lnTo>
                  <a:lnTo>
                    <a:pt x="886" y="1236555"/>
                  </a:lnTo>
                  <a:lnTo>
                    <a:pt x="0" y="1284719"/>
                  </a:lnTo>
                  <a:lnTo>
                    <a:pt x="886" y="1332883"/>
                  </a:lnTo>
                  <a:lnTo>
                    <a:pt x="3523" y="1380600"/>
                  </a:lnTo>
                  <a:lnTo>
                    <a:pt x="7881" y="1427838"/>
                  </a:lnTo>
                  <a:lnTo>
                    <a:pt x="13929" y="1474567"/>
                  </a:lnTo>
                  <a:lnTo>
                    <a:pt x="21635" y="1520755"/>
                  </a:lnTo>
                  <a:lnTo>
                    <a:pt x="30968" y="1566371"/>
                  </a:lnTo>
                  <a:lnTo>
                    <a:pt x="41898" y="1611385"/>
                  </a:lnTo>
                  <a:lnTo>
                    <a:pt x="54393" y="1655766"/>
                  </a:lnTo>
                  <a:lnTo>
                    <a:pt x="68422" y="1699481"/>
                  </a:lnTo>
                  <a:lnTo>
                    <a:pt x="83954" y="1742501"/>
                  </a:lnTo>
                  <a:lnTo>
                    <a:pt x="100959" y="1784794"/>
                  </a:lnTo>
                  <a:lnTo>
                    <a:pt x="119404" y="1826329"/>
                  </a:lnTo>
                  <a:lnTo>
                    <a:pt x="139259" y="1867075"/>
                  </a:lnTo>
                  <a:lnTo>
                    <a:pt x="160494" y="1907000"/>
                  </a:lnTo>
                  <a:lnTo>
                    <a:pt x="183076" y="1946075"/>
                  </a:lnTo>
                  <a:lnTo>
                    <a:pt x="206975" y="1984268"/>
                  </a:lnTo>
                  <a:lnTo>
                    <a:pt x="232160" y="2021548"/>
                  </a:lnTo>
                  <a:lnTo>
                    <a:pt x="258599" y="2057883"/>
                  </a:lnTo>
                  <a:lnTo>
                    <a:pt x="286263" y="2093243"/>
                  </a:lnTo>
                  <a:lnTo>
                    <a:pt x="315119" y="2127597"/>
                  </a:lnTo>
                  <a:lnTo>
                    <a:pt x="345136" y="2160913"/>
                  </a:lnTo>
                  <a:lnTo>
                    <a:pt x="376285" y="2193161"/>
                  </a:lnTo>
                  <a:lnTo>
                    <a:pt x="408532" y="2224309"/>
                  </a:lnTo>
                  <a:lnTo>
                    <a:pt x="441848" y="2254327"/>
                  </a:lnTo>
                  <a:lnTo>
                    <a:pt x="476202" y="2283183"/>
                  </a:lnTo>
                  <a:lnTo>
                    <a:pt x="511562" y="2310847"/>
                  </a:lnTo>
                  <a:lnTo>
                    <a:pt x="547897" y="2337287"/>
                  </a:lnTo>
                  <a:lnTo>
                    <a:pt x="585177" y="2362472"/>
                  </a:lnTo>
                  <a:lnTo>
                    <a:pt x="623369" y="2386371"/>
                  </a:lnTo>
                  <a:lnTo>
                    <a:pt x="662444" y="2408954"/>
                  </a:lnTo>
                  <a:lnTo>
                    <a:pt x="702370" y="2430188"/>
                  </a:lnTo>
                  <a:lnTo>
                    <a:pt x="743116" y="2450044"/>
                  </a:lnTo>
                  <a:lnTo>
                    <a:pt x="784651" y="2468490"/>
                  </a:lnTo>
                  <a:lnTo>
                    <a:pt x="826944" y="2485494"/>
                  </a:lnTo>
                  <a:lnTo>
                    <a:pt x="869964" y="2501027"/>
                  </a:lnTo>
                  <a:lnTo>
                    <a:pt x="913680" y="2515056"/>
                  </a:lnTo>
                  <a:lnTo>
                    <a:pt x="958060" y="2527551"/>
                  </a:lnTo>
                  <a:lnTo>
                    <a:pt x="1003075" y="2538481"/>
                  </a:lnTo>
                  <a:lnTo>
                    <a:pt x="1048692" y="2547815"/>
                  </a:lnTo>
                  <a:lnTo>
                    <a:pt x="1094881" y="2555521"/>
                  </a:lnTo>
                  <a:lnTo>
                    <a:pt x="1141610" y="2561569"/>
                  </a:lnTo>
                  <a:lnTo>
                    <a:pt x="1188849" y="2565927"/>
                  </a:lnTo>
                  <a:lnTo>
                    <a:pt x="1236566" y="2568564"/>
                  </a:lnTo>
                  <a:lnTo>
                    <a:pt x="1284731" y="2569451"/>
                  </a:lnTo>
                  <a:lnTo>
                    <a:pt x="1332888" y="2568564"/>
                  </a:lnTo>
                  <a:lnTo>
                    <a:pt x="1380597" y="2565927"/>
                  </a:lnTo>
                  <a:lnTo>
                    <a:pt x="1427829" y="2561569"/>
                  </a:lnTo>
                  <a:lnTo>
                    <a:pt x="1474551" y="2555521"/>
                  </a:lnTo>
                  <a:lnTo>
                    <a:pt x="1520732" y="2547815"/>
                  </a:lnTo>
                  <a:lnTo>
                    <a:pt x="1566343" y="2538481"/>
                  </a:lnTo>
                  <a:lnTo>
                    <a:pt x="1611351" y="2527551"/>
                  </a:lnTo>
                  <a:lnTo>
                    <a:pt x="1655726" y="2515056"/>
                  </a:lnTo>
                  <a:lnTo>
                    <a:pt x="1699436" y="2501027"/>
                  </a:lnTo>
                  <a:lnTo>
                    <a:pt x="1742450" y="2485494"/>
                  </a:lnTo>
                  <a:lnTo>
                    <a:pt x="1784738" y="2468490"/>
                  </a:lnTo>
                  <a:lnTo>
                    <a:pt x="1826269" y="2450044"/>
                  </a:lnTo>
                  <a:lnTo>
                    <a:pt x="1867010" y="2430188"/>
                  </a:lnTo>
                  <a:lnTo>
                    <a:pt x="1906932" y="2408954"/>
                  </a:lnTo>
                  <a:lnTo>
                    <a:pt x="1946003" y="2386371"/>
                  </a:lnTo>
                  <a:lnTo>
                    <a:pt x="1984192" y="2362472"/>
                  </a:lnTo>
                  <a:lnTo>
                    <a:pt x="2021468" y="2337287"/>
                  </a:lnTo>
                  <a:lnTo>
                    <a:pt x="2057800" y="2310847"/>
                  </a:lnTo>
                  <a:lnTo>
                    <a:pt x="2093157" y="2283183"/>
                  </a:lnTo>
                  <a:lnTo>
                    <a:pt x="2127508" y="2254327"/>
                  </a:lnTo>
                  <a:lnTo>
                    <a:pt x="2160822" y="2224309"/>
                  </a:lnTo>
                  <a:lnTo>
                    <a:pt x="2193067" y="2193161"/>
                  </a:lnTo>
                  <a:lnTo>
                    <a:pt x="2224213" y="2160913"/>
                  </a:lnTo>
                  <a:lnTo>
                    <a:pt x="2254229" y="2127597"/>
                  </a:lnTo>
                  <a:lnTo>
                    <a:pt x="2283083" y="2093243"/>
                  </a:lnTo>
                  <a:lnTo>
                    <a:pt x="2310745" y="2057883"/>
                  </a:lnTo>
                  <a:lnTo>
                    <a:pt x="2337183" y="2021548"/>
                  </a:lnTo>
                  <a:lnTo>
                    <a:pt x="2362367" y="1984268"/>
                  </a:lnTo>
                  <a:lnTo>
                    <a:pt x="2386265" y="1946075"/>
                  </a:lnTo>
                  <a:lnTo>
                    <a:pt x="2408846" y="1907000"/>
                  </a:lnTo>
                  <a:lnTo>
                    <a:pt x="2430080" y="1867075"/>
                  </a:lnTo>
                  <a:lnTo>
                    <a:pt x="2449934" y="1826329"/>
                  </a:lnTo>
                  <a:lnTo>
                    <a:pt x="2468379" y="1784794"/>
                  </a:lnTo>
                  <a:lnTo>
                    <a:pt x="2485383" y="1742501"/>
                  </a:lnTo>
                  <a:lnTo>
                    <a:pt x="2500915" y="1699481"/>
                  </a:lnTo>
                  <a:lnTo>
                    <a:pt x="2514944" y="1655766"/>
                  </a:lnTo>
                  <a:lnTo>
                    <a:pt x="2527438" y="1611385"/>
                  </a:lnTo>
                  <a:lnTo>
                    <a:pt x="2538368" y="1566371"/>
                  </a:lnTo>
                  <a:lnTo>
                    <a:pt x="2547701" y="1520755"/>
                  </a:lnTo>
                  <a:lnTo>
                    <a:pt x="2555407" y="1474567"/>
                  </a:lnTo>
                  <a:lnTo>
                    <a:pt x="2561454" y="1427838"/>
                  </a:lnTo>
                  <a:lnTo>
                    <a:pt x="2565813" y="1380600"/>
                  </a:lnTo>
                  <a:lnTo>
                    <a:pt x="2568450" y="1332883"/>
                  </a:lnTo>
                  <a:lnTo>
                    <a:pt x="2569336" y="1284719"/>
                  </a:lnTo>
                  <a:lnTo>
                    <a:pt x="2568450" y="1236555"/>
                  </a:lnTo>
                  <a:lnTo>
                    <a:pt x="2565813" y="1188840"/>
                  </a:lnTo>
                  <a:lnTo>
                    <a:pt x="2561454" y="1141602"/>
                  </a:lnTo>
                  <a:lnTo>
                    <a:pt x="2555407" y="1094874"/>
                  </a:lnTo>
                  <a:lnTo>
                    <a:pt x="2547701" y="1048686"/>
                  </a:lnTo>
                  <a:lnTo>
                    <a:pt x="2538368" y="1003070"/>
                  </a:lnTo>
                  <a:lnTo>
                    <a:pt x="2527438" y="958057"/>
                  </a:lnTo>
                  <a:lnTo>
                    <a:pt x="2514944" y="913677"/>
                  </a:lnTo>
                  <a:lnTo>
                    <a:pt x="2500915" y="869963"/>
                  </a:lnTo>
                  <a:lnTo>
                    <a:pt x="2485383" y="826943"/>
                  </a:lnTo>
                  <a:lnTo>
                    <a:pt x="2468379" y="784651"/>
                  </a:lnTo>
                  <a:lnTo>
                    <a:pt x="2449934" y="743117"/>
                  </a:lnTo>
                  <a:lnTo>
                    <a:pt x="2430080" y="702371"/>
                  </a:lnTo>
                  <a:lnTo>
                    <a:pt x="2408846" y="662446"/>
                  </a:lnTo>
                  <a:lnTo>
                    <a:pt x="2386265" y="623371"/>
                  </a:lnTo>
                  <a:lnTo>
                    <a:pt x="2362367" y="585179"/>
                  </a:lnTo>
                  <a:lnTo>
                    <a:pt x="2337183" y="547900"/>
                  </a:lnTo>
                  <a:lnTo>
                    <a:pt x="2310745" y="511565"/>
                  </a:lnTo>
                  <a:lnTo>
                    <a:pt x="2283083" y="476205"/>
                  </a:lnTo>
                  <a:lnTo>
                    <a:pt x="2254229" y="441851"/>
                  </a:lnTo>
                  <a:lnTo>
                    <a:pt x="2224213" y="408535"/>
                  </a:lnTo>
                  <a:lnTo>
                    <a:pt x="2193067" y="376288"/>
                  </a:lnTo>
                  <a:lnTo>
                    <a:pt x="2160822" y="345140"/>
                  </a:lnTo>
                  <a:lnTo>
                    <a:pt x="2127508" y="315122"/>
                  </a:lnTo>
                  <a:lnTo>
                    <a:pt x="2093157" y="286266"/>
                  </a:lnTo>
                  <a:lnTo>
                    <a:pt x="2057800" y="258602"/>
                  </a:lnTo>
                  <a:lnTo>
                    <a:pt x="2021468" y="232163"/>
                  </a:lnTo>
                  <a:lnTo>
                    <a:pt x="1984192" y="206978"/>
                  </a:lnTo>
                  <a:lnTo>
                    <a:pt x="1946003" y="183078"/>
                  </a:lnTo>
                  <a:lnTo>
                    <a:pt x="1906932" y="160496"/>
                  </a:lnTo>
                  <a:lnTo>
                    <a:pt x="1867010" y="139261"/>
                  </a:lnTo>
                  <a:lnTo>
                    <a:pt x="1826269" y="119406"/>
                  </a:lnTo>
                  <a:lnTo>
                    <a:pt x="1784738" y="100960"/>
                  </a:lnTo>
                  <a:lnTo>
                    <a:pt x="1742450" y="83956"/>
                  </a:lnTo>
                  <a:lnTo>
                    <a:pt x="1699436" y="68423"/>
                  </a:lnTo>
                  <a:lnTo>
                    <a:pt x="1655726" y="54394"/>
                  </a:lnTo>
                  <a:lnTo>
                    <a:pt x="1611351" y="41899"/>
                  </a:lnTo>
                  <a:lnTo>
                    <a:pt x="1566343" y="30969"/>
                  </a:lnTo>
                  <a:lnTo>
                    <a:pt x="1520732" y="21635"/>
                  </a:lnTo>
                  <a:lnTo>
                    <a:pt x="1474551" y="13929"/>
                  </a:lnTo>
                  <a:lnTo>
                    <a:pt x="1427829" y="7882"/>
                  </a:lnTo>
                  <a:lnTo>
                    <a:pt x="1380597" y="3523"/>
                  </a:lnTo>
                  <a:lnTo>
                    <a:pt x="1332888" y="886"/>
                  </a:lnTo>
                  <a:lnTo>
                    <a:pt x="1284731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0889" y="5630217"/>
            <a:ext cx="3007592" cy="40894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7245" y="1445418"/>
            <a:ext cx="12341225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225" dirty="0">
                <a:latin typeface="Georgia"/>
                <a:cs typeface="Georgia"/>
              </a:rPr>
              <a:t>Duygular,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yol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gösterici,</a:t>
            </a:r>
            <a:r>
              <a:rPr sz="3400" spc="275" dirty="0">
                <a:latin typeface="Georgia"/>
                <a:cs typeface="Georgia"/>
              </a:rPr>
              <a:t> harekete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geçirici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işleve </a:t>
            </a:r>
            <a:r>
              <a:rPr sz="3400" spc="195" dirty="0">
                <a:latin typeface="Georgia"/>
                <a:cs typeface="Georgia"/>
              </a:rPr>
              <a:t>sahiptirler.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İnsanlığın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ilkel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zamanlarından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beri,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zor </a:t>
            </a:r>
            <a:r>
              <a:rPr sz="3400" spc="210" dirty="0">
                <a:latin typeface="Georgia"/>
                <a:cs typeface="Georgia"/>
              </a:rPr>
              <a:t>koşullarda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yaşamı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sürdürebilmek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için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insanlar </a:t>
            </a:r>
            <a:r>
              <a:rPr sz="3400" spc="200" dirty="0">
                <a:latin typeface="Georgia"/>
                <a:cs typeface="Georgia"/>
              </a:rPr>
              <a:t>duygularının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önderliğine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güvenmekteler.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Örneğin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korku </a:t>
            </a:r>
            <a:r>
              <a:rPr sz="3400" spc="260" dirty="0">
                <a:latin typeface="Georgia"/>
                <a:cs typeface="Georgia"/>
              </a:rPr>
              <a:t>duygusu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tehlike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anında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90" dirty="0">
                <a:latin typeface="Georgia"/>
                <a:cs typeface="Georgia"/>
              </a:rPr>
              <a:t>“kaçma”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davranışının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ortaya </a:t>
            </a:r>
            <a:r>
              <a:rPr sz="3400" spc="240" dirty="0">
                <a:latin typeface="Georgia"/>
                <a:cs typeface="Georgia"/>
              </a:rPr>
              <a:t>çıkararak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hayatta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kalmayı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kolaylaştırmaktadır.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1808" y="8451240"/>
            <a:ext cx="6619240" cy="1835785"/>
          </a:xfrm>
          <a:custGeom>
            <a:avLst/>
            <a:gdLst/>
            <a:ahLst/>
            <a:cxnLst/>
            <a:rect l="l" t="t" r="r" b="b"/>
            <a:pathLst>
              <a:path w="6619240" h="1835784">
                <a:moveTo>
                  <a:pt x="3817647" y="38099"/>
                </a:moveTo>
                <a:lnTo>
                  <a:pt x="2745411" y="38099"/>
                </a:lnTo>
                <a:lnTo>
                  <a:pt x="2646745" y="63499"/>
                </a:lnTo>
                <a:lnTo>
                  <a:pt x="2597745" y="63499"/>
                </a:lnTo>
                <a:lnTo>
                  <a:pt x="2452150" y="101599"/>
                </a:lnTo>
                <a:lnTo>
                  <a:pt x="2404105" y="101599"/>
                </a:lnTo>
                <a:lnTo>
                  <a:pt x="2121355" y="177799"/>
                </a:lnTo>
                <a:lnTo>
                  <a:pt x="2075204" y="203199"/>
                </a:lnTo>
                <a:lnTo>
                  <a:pt x="2029345" y="215899"/>
                </a:lnTo>
                <a:lnTo>
                  <a:pt x="2010384" y="215899"/>
                </a:lnTo>
                <a:lnTo>
                  <a:pt x="2004060" y="228599"/>
                </a:lnTo>
                <a:lnTo>
                  <a:pt x="1914385" y="253999"/>
                </a:lnTo>
                <a:lnTo>
                  <a:pt x="1869918" y="279399"/>
                </a:lnTo>
                <a:lnTo>
                  <a:pt x="1781747" y="304799"/>
                </a:lnTo>
                <a:lnTo>
                  <a:pt x="1694619" y="355599"/>
                </a:lnTo>
                <a:lnTo>
                  <a:pt x="1651458" y="368299"/>
                </a:lnTo>
                <a:lnTo>
                  <a:pt x="1608570" y="393699"/>
                </a:lnTo>
                <a:lnTo>
                  <a:pt x="1565960" y="406399"/>
                </a:lnTo>
                <a:lnTo>
                  <a:pt x="1398383" y="507999"/>
                </a:lnTo>
                <a:lnTo>
                  <a:pt x="1357226" y="520699"/>
                </a:lnTo>
                <a:lnTo>
                  <a:pt x="1235591" y="596899"/>
                </a:lnTo>
                <a:lnTo>
                  <a:pt x="1116800" y="673099"/>
                </a:lnTo>
                <a:lnTo>
                  <a:pt x="1077854" y="711199"/>
                </a:lnTo>
                <a:lnTo>
                  <a:pt x="1039241" y="736599"/>
                </a:lnTo>
                <a:lnTo>
                  <a:pt x="925442" y="812799"/>
                </a:lnTo>
                <a:lnTo>
                  <a:pt x="888203" y="850899"/>
                </a:lnTo>
                <a:lnTo>
                  <a:pt x="814790" y="901699"/>
                </a:lnTo>
                <a:lnTo>
                  <a:pt x="778625" y="939799"/>
                </a:lnTo>
                <a:lnTo>
                  <a:pt x="742826" y="965199"/>
                </a:lnTo>
                <a:lnTo>
                  <a:pt x="707399" y="1003299"/>
                </a:lnTo>
                <a:lnTo>
                  <a:pt x="672346" y="1028699"/>
                </a:lnTo>
                <a:lnTo>
                  <a:pt x="637673" y="1066799"/>
                </a:lnTo>
                <a:lnTo>
                  <a:pt x="603383" y="1092199"/>
                </a:lnTo>
                <a:lnTo>
                  <a:pt x="569481" y="1130299"/>
                </a:lnTo>
                <a:lnTo>
                  <a:pt x="535970" y="1168399"/>
                </a:lnTo>
                <a:lnTo>
                  <a:pt x="502856" y="1193799"/>
                </a:lnTo>
                <a:lnTo>
                  <a:pt x="470142" y="1231899"/>
                </a:lnTo>
                <a:lnTo>
                  <a:pt x="437833" y="1269999"/>
                </a:lnTo>
                <a:lnTo>
                  <a:pt x="405933" y="1295399"/>
                </a:lnTo>
                <a:lnTo>
                  <a:pt x="374445" y="1333499"/>
                </a:lnTo>
                <a:lnTo>
                  <a:pt x="343375" y="1371599"/>
                </a:lnTo>
                <a:lnTo>
                  <a:pt x="312726" y="1409699"/>
                </a:lnTo>
                <a:lnTo>
                  <a:pt x="282503" y="1447799"/>
                </a:lnTo>
                <a:lnTo>
                  <a:pt x="252710" y="1485899"/>
                </a:lnTo>
                <a:lnTo>
                  <a:pt x="223351" y="1523999"/>
                </a:lnTo>
                <a:lnTo>
                  <a:pt x="194430" y="1562099"/>
                </a:lnTo>
                <a:lnTo>
                  <a:pt x="165952" y="1587499"/>
                </a:lnTo>
                <a:lnTo>
                  <a:pt x="137921" y="1625599"/>
                </a:lnTo>
                <a:lnTo>
                  <a:pt x="110341" y="1676399"/>
                </a:lnTo>
                <a:lnTo>
                  <a:pt x="83216" y="1714499"/>
                </a:lnTo>
                <a:lnTo>
                  <a:pt x="56550" y="1752599"/>
                </a:lnTo>
                <a:lnTo>
                  <a:pt x="30348" y="1790699"/>
                </a:lnTo>
                <a:lnTo>
                  <a:pt x="4614" y="1828799"/>
                </a:lnTo>
                <a:lnTo>
                  <a:pt x="0" y="1835759"/>
                </a:lnTo>
                <a:lnTo>
                  <a:pt x="6618990" y="1835759"/>
                </a:lnTo>
                <a:lnTo>
                  <a:pt x="6583689" y="1777999"/>
                </a:lnTo>
                <a:lnTo>
                  <a:pt x="6557633" y="1739899"/>
                </a:lnTo>
                <a:lnTo>
                  <a:pt x="6531110" y="1701799"/>
                </a:lnTo>
                <a:lnTo>
                  <a:pt x="6504122" y="1663699"/>
                </a:lnTo>
                <a:lnTo>
                  <a:pt x="6476675" y="1625599"/>
                </a:lnTo>
                <a:lnTo>
                  <a:pt x="6448772" y="1587499"/>
                </a:lnTo>
                <a:lnTo>
                  <a:pt x="6420416" y="1549399"/>
                </a:lnTo>
                <a:lnTo>
                  <a:pt x="6391612" y="1511299"/>
                </a:lnTo>
                <a:lnTo>
                  <a:pt x="6362365" y="1473199"/>
                </a:lnTo>
                <a:lnTo>
                  <a:pt x="6332676" y="1435099"/>
                </a:lnTo>
                <a:lnTo>
                  <a:pt x="6302551" y="1396999"/>
                </a:lnTo>
                <a:lnTo>
                  <a:pt x="6271994" y="1371599"/>
                </a:lnTo>
                <a:lnTo>
                  <a:pt x="6241008" y="1333499"/>
                </a:lnTo>
                <a:lnTo>
                  <a:pt x="6209597" y="1295399"/>
                </a:lnTo>
                <a:lnTo>
                  <a:pt x="6177765" y="1257299"/>
                </a:lnTo>
                <a:lnTo>
                  <a:pt x="6145517" y="1231899"/>
                </a:lnTo>
                <a:lnTo>
                  <a:pt x="6112855" y="1193799"/>
                </a:lnTo>
                <a:lnTo>
                  <a:pt x="6079785" y="1155699"/>
                </a:lnTo>
                <a:lnTo>
                  <a:pt x="6046309" y="1130299"/>
                </a:lnTo>
                <a:lnTo>
                  <a:pt x="6012431" y="1092199"/>
                </a:lnTo>
                <a:lnTo>
                  <a:pt x="5978157" y="1054099"/>
                </a:lnTo>
                <a:lnTo>
                  <a:pt x="5943489" y="1028699"/>
                </a:lnTo>
                <a:lnTo>
                  <a:pt x="5908431" y="990599"/>
                </a:lnTo>
                <a:lnTo>
                  <a:pt x="5837163" y="939799"/>
                </a:lnTo>
                <a:lnTo>
                  <a:pt x="5800960" y="901699"/>
                </a:lnTo>
                <a:lnTo>
                  <a:pt x="5727436" y="850899"/>
                </a:lnTo>
                <a:lnTo>
                  <a:pt x="5690123" y="812799"/>
                </a:lnTo>
                <a:lnTo>
                  <a:pt x="5576027" y="736599"/>
                </a:lnTo>
                <a:lnTo>
                  <a:pt x="5537288" y="698499"/>
                </a:lnTo>
                <a:lnTo>
                  <a:pt x="5419009" y="622299"/>
                </a:lnTo>
                <a:lnTo>
                  <a:pt x="5256634" y="520699"/>
                </a:lnTo>
                <a:lnTo>
                  <a:pt x="5215233" y="507999"/>
                </a:lnTo>
                <a:lnTo>
                  <a:pt x="5089152" y="431799"/>
                </a:lnTo>
                <a:lnTo>
                  <a:pt x="5046513" y="419099"/>
                </a:lnTo>
                <a:lnTo>
                  <a:pt x="4960339" y="368299"/>
                </a:lnTo>
                <a:lnTo>
                  <a:pt x="4916813" y="355599"/>
                </a:lnTo>
                <a:lnTo>
                  <a:pt x="4872998" y="330199"/>
                </a:lnTo>
                <a:lnTo>
                  <a:pt x="4828899" y="317499"/>
                </a:lnTo>
                <a:lnTo>
                  <a:pt x="4784521" y="292099"/>
                </a:lnTo>
                <a:lnTo>
                  <a:pt x="4739866" y="279399"/>
                </a:lnTo>
                <a:lnTo>
                  <a:pt x="4694939" y="253999"/>
                </a:lnTo>
                <a:lnTo>
                  <a:pt x="4557848" y="215899"/>
                </a:lnTo>
                <a:lnTo>
                  <a:pt x="4510949" y="190499"/>
                </a:lnTo>
                <a:lnTo>
                  <a:pt x="4121614" y="88899"/>
                </a:lnTo>
                <a:lnTo>
                  <a:pt x="4071503" y="88899"/>
                </a:lnTo>
                <a:lnTo>
                  <a:pt x="3919763" y="50799"/>
                </a:lnTo>
                <a:lnTo>
                  <a:pt x="3868786" y="50799"/>
                </a:lnTo>
                <a:lnTo>
                  <a:pt x="3817647" y="38099"/>
                </a:lnTo>
                <a:close/>
              </a:path>
              <a:path w="6619240" h="1835784">
                <a:moveTo>
                  <a:pt x="3714967" y="25399"/>
                </a:moveTo>
                <a:lnTo>
                  <a:pt x="2844929" y="25399"/>
                </a:lnTo>
                <a:lnTo>
                  <a:pt x="2795067" y="38099"/>
                </a:lnTo>
                <a:lnTo>
                  <a:pt x="3766367" y="38099"/>
                </a:lnTo>
                <a:lnTo>
                  <a:pt x="3714967" y="25399"/>
                </a:lnTo>
                <a:close/>
              </a:path>
              <a:path w="6619240" h="1835784">
                <a:moveTo>
                  <a:pt x="3611896" y="12699"/>
                </a:moveTo>
                <a:lnTo>
                  <a:pt x="2995702" y="12699"/>
                </a:lnTo>
                <a:lnTo>
                  <a:pt x="2945253" y="25399"/>
                </a:lnTo>
                <a:lnTo>
                  <a:pt x="3663469" y="25399"/>
                </a:lnTo>
                <a:lnTo>
                  <a:pt x="3611896" y="12699"/>
                </a:lnTo>
                <a:close/>
              </a:path>
              <a:path w="6619240" h="1835784">
                <a:moveTo>
                  <a:pt x="3405271" y="0"/>
                </a:moveTo>
                <a:lnTo>
                  <a:pt x="3199283" y="0"/>
                </a:lnTo>
                <a:lnTo>
                  <a:pt x="3148132" y="12699"/>
                </a:lnTo>
                <a:lnTo>
                  <a:pt x="3456933" y="12699"/>
                </a:lnTo>
                <a:lnTo>
                  <a:pt x="3405271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2673" y="0"/>
            <a:ext cx="3681095" cy="1592580"/>
          </a:xfrm>
          <a:custGeom>
            <a:avLst/>
            <a:gdLst/>
            <a:ahLst/>
            <a:cxnLst/>
            <a:rect l="l" t="t" r="r" b="b"/>
            <a:pathLst>
              <a:path w="3681095" h="1592580">
                <a:moveTo>
                  <a:pt x="2076609" y="1579676"/>
                </a:moveTo>
                <a:lnTo>
                  <a:pt x="1603871" y="1579676"/>
                </a:lnTo>
                <a:lnTo>
                  <a:pt x="1650445" y="1592376"/>
                </a:lnTo>
                <a:lnTo>
                  <a:pt x="2029923" y="1592376"/>
                </a:lnTo>
                <a:lnTo>
                  <a:pt x="2076609" y="1579676"/>
                </a:lnTo>
                <a:close/>
              </a:path>
              <a:path w="3681095" h="1592580">
                <a:moveTo>
                  <a:pt x="2168905" y="1566976"/>
                </a:moveTo>
                <a:lnTo>
                  <a:pt x="1511786" y="1566976"/>
                </a:lnTo>
                <a:lnTo>
                  <a:pt x="1557646" y="1579676"/>
                </a:lnTo>
                <a:lnTo>
                  <a:pt x="2122941" y="1579676"/>
                </a:lnTo>
                <a:lnTo>
                  <a:pt x="2168905" y="1566976"/>
                </a:lnTo>
                <a:close/>
              </a:path>
              <a:path w="3681095" h="1592580">
                <a:moveTo>
                  <a:pt x="1048705" y="0"/>
                </a:moveTo>
                <a:lnTo>
                  <a:pt x="0" y="0"/>
                </a:lnTo>
                <a:lnTo>
                  <a:pt x="3000" y="17576"/>
                </a:lnTo>
                <a:lnTo>
                  <a:pt x="10639" y="68376"/>
                </a:lnTo>
                <a:lnTo>
                  <a:pt x="19397" y="106476"/>
                </a:lnTo>
                <a:lnTo>
                  <a:pt x="29261" y="157276"/>
                </a:lnTo>
                <a:lnTo>
                  <a:pt x="40214" y="208076"/>
                </a:lnTo>
                <a:lnTo>
                  <a:pt x="52243" y="246176"/>
                </a:lnTo>
                <a:lnTo>
                  <a:pt x="65332" y="284276"/>
                </a:lnTo>
                <a:lnTo>
                  <a:pt x="79467" y="335076"/>
                </a:lnTo>
                <a:lnTo>
                  <a:pt x="94633" y="373176"/>
                </a:lnTo>
                <a:lnTo>
                  <a:pt x="110815" y="423976"/>
                </a:lnTo>
                <a:lnTo>
                  <a:pt x="127998" y="462076"/>
                </a:lnTo>
                <a:lnTo>
                  <a:pt x="146168" y="500176"/>
                </a:lnTo>
                <a:lnTo>
                  <a:pt x="165309" y="538276"/>
                </a:lnTo>
                <a:lnTo>
                  <a:pt x="185407" y="589076"/>
                </a:lnTo>
                <a:lnTo>
                  <a:pt x="206447" y="627176"/>
                </a:lnTo>
                <a:lnTo>
                  <a:pt x="228414" y="665276"/>
                </a:lnTo>
                <a:lnTo>
                  <a:pt x="251294" y="703376"/>
                </a:lnTo>
                <a:lnTo>
                  <a:pt x="275071" y="741476"/>
                </a:lnTo>
                <a:lnTo>
                  <a:pt x="299731" y="779576"/>
                </a:lnTo>
                <a:lnTo>
                  <a:pt x="325259" y="817676"/>
                </a:lnTo>
                <a:lnTo>
                  <a:pt x="351640" y="855776"/>
                </a:lnTo>
                <a:lnTo>
                  <a:pt x="378859" y="881176"/>
                </a:lnTo>
                <a:lnTo>
                  <a:pt x="406902" y="919276"/>
                </a:lnTo>
                <a:lnTo>
                  <a:pt x="435753" y="957376"/>
                </a:lnTo>
                <a:lnTo>
                  <a:pt x="465399" y="982776"/>
                </a:lnTo>
                <a:lnTo>
                  <a:pt x="495823" y="1020876"/>
                </a:lnTo>
                <a:lnTo>
                  <a:pt x="527012" y="1058976"/>
                </a:lnTo>
                <a:lnTo>
                  <a:pt x="558950" y="1084376"/>
                </a:lnTo>
                <a:lnTo>
                  <a:pt x="591622" y="1109776"/>
                </a:lnTo>
                <a:lnTo>
                  <a:pt x="625015" y="1147876"/>
                </a:lnTo>
                <a:lnTo>
                  <a:pt x="659113" y="1173276"/>
                </a:lnTo>
                <a:lnTo>
                  <a:pt x="693900" y="1198676"/>
                </a:lnTo>
                <a:lnTo>
                  <a:pt x="729363" y="1224076"/>
                </a:lnTo>
                <a:lnTo>
                  <a:pt x="765487" y="1249476"/>
                </a:lnTo>
                <a:lnTo>
                  <a:pt x="802257" y="1274876"/>
                </a:lnTo>
                <a:lnTo>
                  <a:pt x="839657" y="1300276"/>
                </a:lnTo>
                <a:lnTo>
                  <a:pt x="877674" y="1325676"/>
                </a:lnTo>
                <a:lnTo>
                  <a:pt x="955496" y="1376476"/>
                </a:lnTo>
                <a:lnTo>
                  <a:pt x="995272" y="1389176"/>
                </a:lnTo>
                <a:lnTo>
                  <a:pt x="1076480" y="1439976"/>
                </a:lnTo>
                <a:lnTo>
                  <a:pt x="1159797" y="1465376"/>
                </a:lnTo>
                <a:lnTo>
                  <a:pt x="1202209" y="1490776"/>
                </a:lnTo>
                <a:lnTo>
                  <a:pt x="1466305" y="1566976"/>
                </a:lnTo>
                <a:lnTo>
                  <a:pt x="2214485" y="1566976"/>
                </a:lnTo>
                <a:lnTo>
                  <a:pt x="2479092" y="1490776"/>
                </a:lnTo>
                <a:lnTo>
                  <a:pt x="2521575" y="1465376"/>
                </a:lnTo>
                <a:lnTo>
                  <a:pt x="2605022" y="1439976"/>
                </a:lnTo>
                <a:lnTo>
                  <a:pt x="2686344" y="1389176"/>
                </a:lnTo>
                <a:lnTo>
                  <a:pt x="2726170" y="1376476"/>
                </a:lnTo>
                <a:lnTo>
                  <a:pt x="2804082" y="1325676"/>
                </a:lnTo>
                <a:lnTo>
                  <a:pt x="2842137" y="1300276"/>
                </a:lnTo>
                <a:lnTo>
                  <a:pt x="2879572" y="1274876"/>
                </a:lnTo>
                <a:lnTo>
                  <a:pt x="2916372" y="1249476"/>
                </a:lnTo>
                <a:lnTo>
                  <a:pt x="2952522" y="1224076"/>
                </a:lnTo>
                <a:lnTo>
                  <a:pt x="2988008" y="1198676"/>
                </a:lnTo>
                <a:lnTo>
                  <a:pt x="3022814" y="1173276"/>
                </a:lnTo>
                <a:lnTo>
                  <a:pt x="3056926" y="1147876"/>
                </a:lnTo>
                <a:lnTo>
                  <a:pt x="3090329" y="1109776"/>
                </a:lnTo>
                <a:lnTo>
                  <a:pt x="3123008" y="1084376"/>
                </a:lnTo>
                <a:lnTo>
                  <a:pt x="3154948" y="1058976"/>
                </a:lnTo>
                <a:lnTo>
                  <a:pt x="3186135" y="1020876"/>
                </a:lnTo>
                <a:lnTo>
                  <a:pt x="3216553" y="982776"/>
                </a:lnTo>
                <a:lnTo>
                  <a:pt x="3246189" y="957376"/>
                </a:lnTo>
                <a:lnTo>
                  <a:pt x="3275026" y="919276"/>
                </a:lnTo>
                <a:lnTo>
                  <a:pt x="3303051" y="881176"/>
                </a:lnTo>
                <a:lnTo>
                  <a:pt x="3330248" y="855776"/>
                </a:lnTo>
                <a:lnTo>
                  <a:pt x="3356603" y="817676"/>
                </a:lnTo>
                <a:lnTo>
                  <a:pt x="3382100" y="779576"/>
                </a:lnTo>
                <a:lnTo>
                  <a:pt x="3406726" y="741476"/>
                </a:lnTo>
                <a:lnTo>
                  <a:pt x="3430465" y="703376"/>
                </a:lnTo>
                <a:lnTo>
                  <a:pt x="3453302" y="665276"/>
                </a:lnTo>
                <a:lnTo>
                  <a:pt x="3475223" y="627176"/>
                </a:lnTo>
                <a:lnTo>
                  <a:pt x="3496213" y="589076"/>
                </a:lnTo>
                <a:lnTo>
                  <a:pt x="3501223" y="576376"/>
                </a:lnTo>
                <a:lnTo>
                  <a:pt x="1792758" y="576376"/>
                </a:lnTo>
                <a:lnTo>
                  <a:pt x="1746239" y="563676"/>
                </a:lnTo>
                <a:lnTo>
                  <a:pt x="1700456" y="563676"/>
                </a:lnTo>
                <a:lnTo>
                  <a:pt x="1568246" y="525576"/>
                </a:lnTo>
                <a:lnTo>
                  <a:pt x="1526129" y="512876"/>
                </a:lnTo>
                <a:lnTo>
                  <a:pt x="1485109" y="487476"/>
                </a:lnTo>
                <a:lnTo>
                  <a:pt x="1445257" y="474776"/>
                </a:lnTo>
                <a:lnTo>
                  <a:pt x="1406647" y="449376"/>
                </a:lnTo>
                <a:lnTo>
                  <a:pt x="1369350" y="423976"/>
                </a:lnTo>
                <a:lnTo>
                  <a:pt x="1333437" y="398576"/>
                </a:lnTo>
                <a:lnTo>
                  <a:pt x="1298983" y="373176"/>
                </a:lnTo>
                <a:lnTo>
                  <a:pt x="1266057" y="347776"/>
                </a:lnTo>
                <a:lnTo>
                  <a:pt x="1234734" y="309676"/>
                </a:lnTo>
                <a:lnTo>
                  <a:pt x="1205084" y="284276"/>
                </a:lnTo>
                <a:lnTo>
                  <a:pt x="1177179" y="246176"/>
                </a:lnTo>
                <a:lnTo>
                  <a:pt x="1151093" y="208076"/>
                </a:lnTo>
                <a:lnTo>
                  <a:pt x="1126897" y="169976"/>
                </a:lnTo>
                <a:lnTo>
                  <a:pt x="1104663" y="131876"/>
                </a:lnTo>
                <a:lnTo>
                  <a:pt x="1084463" y="93776"/>
                </a:lnTo>
                <a:lnTo>
                  <a:pt x="1066369" y="55676"/>
                </a:lnTo>
                <a:lnTo>
                  <a:pt x="1050454" y="4876"/>
                </a:lnTo>
                <a:lnTo>
                  <a:pt x="1048705" y="0"/>
                </a:lnTo>
                <a:close/>
              </a:path>
              <a:path w="3681095" h="1592580">
                <a:moveTo>
                  <a:pt x="3680548" y="0"/>
                </a:moveTo>
                <a:lnTo>
                  <a:pt x="2631176" y="0"/>
                </a:lnTo>
                <a:lnTo>
                  <a:pt x="2629427" y="4876"/>
                </a:lnTo>
                <a:lnTo>
                  <a:pt x="2613512" y="55676"/>
                </a:lnTo>
                <a:lnTo>
                  <a:pt x="2595419" y="93776"/>
                </a:lnTo>
                <a:lnTo>
                  <a:pt x="2575219" y="131876"/>
                </a:lnTo>
                <a:lnTo>
                  <a:pt x="2552985" y="169976"/>
                </a:lnTo>
                <a:lnTo>
                  <a:pt x="2528788" y="208076"/>
                </a:lnTo>
                <a:lnTo>
                  <a:pt x="2502702" y="246176"/>
                </a:lnTo>
                <a:lnTo>
                  <a:pt x="2474798" y="284276"/>
                </a:lnTo>
                <a:lnTo>
                  <a:pt x="2445148" y="309676"/>
                </a:lnTo>
                <a:lnTo>
                  <a:pt x="2413824" y="347776"/>
                </a:lnTo>
                <a:lnTo>
                  <a:pt x="2380899" y="373176"/>
                </a:lnTo>
                <a:lnTo>
                  <a:pt x="2346444" y="398576"/>
                </a:lnTo>
                <a:lnTo>
                  <a:pt x="2310532" y="423976"/>
                </a:lnTo>
                <a:lnTo>
                  <a:pt x="2273235" y="449376"/>
                </a:lnTo>
                <a:lnTo>
                  <a:pt x="2234624" y="474776"/>
                </a:lnTo>
                <a:lnTo>
                  <a:pt x="2194773" y="487476"/>
                </a:lnTo>
                <a:lnTo>
                  <a:pt x="2153753" y="512876"/>
                </a:lnTo>
                <a:lnTo>
                  <a:pt x="2111636" y="525576"/>
                </a:lnTo>
                <a:lnTo>
                  <a:pt x="1979425" y="563676"/>
                </a:lnTo>
                <a:lnTo>
                  <a:pt x="1933643" y="563676"/>
                </a:lnTo>
                <a:lnTo>
                  <a:pt x="1887124" y="576376"/>
                </a:lnTo>
                <a:lnTo>
                  <a:pt x="3501223" y="576376"/>
                </a:lnTo>
                <a:lnTo>
                  <a:pt x="3516256" y="538276"/>
                </a:lnTo>
                <a:lnTo>
                  <a:pt x="3535339" y="500176"/>
                </a:lnTo>
                <a:lnTo>
                  <a:pt x="3553446" y="462076"/>
                </a:lnTo>
                <a:lnTo>
                  <a:pt x="3570562" y="423976"/>
                </a:lnTo>
                <a:lnTo>
                  <a:pt x="3586674" y="373176"/>
                </a:lnTo>
                <a:lnTo>
                  <a:pt x="3601765" y="335076"/>
                </a:lnTo>
                <a:lnTo>
                  <a:pt x="3615821" y="284276"/>
                </a:lnTo>
                <a:lnTo>
                  <a:pt x="3628828" y="246176"/>
                </a:lnTo>
                <a:lnTo>
                  <a:pt x="3640770" y="208076"/>
                </a:lnTo>
                <a:lnTo>
                  <a:pt x="3651633" y="157276"/>
                </a:lnTo>
                <a:lnTo>
                  <a:pt x="3661401" y="106476"/>
                </a:lnTo>
                <a:lnTo>
                  <a:pt x="3670061" y="68376"/>
                </a:lnTo>
                <a:lnTo>
                  <a:pt x="3677596" y="17576"/>
                </a:lnTo>
                <a:lnTo>
                  <a:pt x="3680548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6366" y="2275643"/>
            <a:ext cx="8663940" cy="542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35890" algn="ctr">
              <a:lnSpc>
                <a:spcPct val="115799"/>
              </a:lnSpc>
              <a:spcBef>
                <a:spcPts val="100"/>
              </a:spcBef>
            </a:pPr>
            <a:r>
              <a:rPr sz="3400" spc="229" dirty="0">
                <a:latin typeface="Georgia"/>
                <a:cs typeface="Georgia"/>
              </a:rPr>
              <a:t>Ancak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duyguların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baskı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altında </a:t>
            </a:r>
            <a:r>
              <a:rPr sz="3400" spc="225" dirty="0">
                <a:latin typeface="Georgia"/>
                <a:cs typeface="Georgia"/>
              </a:rPr>
              <a:t>tutulduğu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durumlarda,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yavaş </a:t>
            </a:r>
            <a:r>
              <a:rPr sz="3400" spc="260" dirty="0">
                <a:latin typeface="Georgia"/>
                <a:cs typeface="Georgia"/>
              </a:rPr>
              <a:t>yavaş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70" dirty="0">
                <a:latin typeface="Georgia"/>
                <a:cs typeface="Georgia"/>
              </a:rPr>
              <a:t>gün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yüzüne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çıktığında,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50" dirty="0">
                <a:latin typeface="Georgia"/>
                <a:cs typeface="Georgia"/>
              </a:rPr>
              <a:t>sınır </a:t>
            </a:r>
            <a:r>
              <a:rPr sz="3400" spc="204" dirty="0">
                <a:latin typeface="Georgia"/>
                <a:cs typeface="Georgia"/>
              </a:rPr>
              <a:t>tanımaz,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öngörülemez,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hatta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bazen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de </a:t>
            </a:r>
            <a:r>
              <a:rPr sz="3400" spc="165" dirty="0">
                <a:latin typeface="Georgia"/>
                <a:cs typeface="Georgia"/>
              </a:rPr>
              <a:t>yıkıcı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sonuçlar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doğurabilmektedir.</a:t>
            </a:r>
            <a:endParaRPr sz="3400">
              <a:latin typeface="Georgia"/>
              <a:cs typeface="Georgia"/>
            </a:endParaRPr>
          </a:p>
          <a:p>
            <a:pPr marL="12065" marR="5080" indent="-635" algn="ctr">
              <a:lnSpc>
                <a:spcPct val="115799"/>
              </a:lnSpc>
            </a:pPr>
            <a:r>
              <a:rPr sz="3400" spc="165" dirty="0">
                <a:latin typeface="Georgia"/>
                <a:cs typeface="Georgia"/>
              </a:rPr>
              <a:t>Kendisinin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ne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hissettiğinden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habersiz </a:t>
            </a:r>
            <a:r>
              <a:rPr sz="3400" spc="190" dirty="0">
                <a:latin typeface="Georgia"/>
                <a:cs typeface="Georgia"/>
              </a:rPr>
              <a:t>olan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55" dirty="0">
                <a:latin typeface="Georgia"/>
                <a:cs typeface="Georgia"/>
              </a:rPr>
              <a:t>kişi,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doğal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olarak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başkasının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ne </a:t>
            </a:r>
            <a:r>
              <a:rPr sz="3400" spc="195" dirty="0">
                <a:latin typeface="Georgia"/>
                <a:cs typeface="Georgia"/>
              </a:rPr>
              <a:t>hissettiğini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bilemeyecek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20" dirty="0">
                <a:latin typeface="Georgia"/>
                <a:cs typeface="Georgia"/>
              </a:rPr>
              <a:t>anlayamayacaktır.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04798"/>
            <a:ext cx="18288000" cy="2782570"/>
            <a:chOff x="0" y="7504798"/>
            <a:chExt cx="18288000" cy="2782570"/>
          </a:xfrm>
        </p:grpSpPr>
        <p:sp>
          <p:nvSpPr>
            <p:cNvPr id="3" name="object 3"/>
            <p:cNvSpPr/>
            <p:nvPr/>
          </p:nvSpPr>
          <p:spPr>
            <a:xfrm>
              <a:off x="9153524" y="7504798"/>
              <a:ext cx="9134475" cy="2782570"/>
            </a:xfrm>
            <a:custGeom>
              <a:avLst/>
              <a:gdLst/>
              <a:ahLst/>
              <a:cxnLst/>
              <a:rect l="l" t="t" r="r" b="b"/>
              <a:pathLst>
                <a:path w="9134475" h="2782570">
                  <a:moveTo>
                    <a:pt x="0" y="2782201"/>
                  </a:moveTo>
                  <a:lnTo>
                    <a:pt x="9134475" y="2782201"/>
                  </a:lnTo>
                  <a:lnTo>
                    <a:pt x="9134475" y="0"/>
                  </a:lnTo>
                  <a:lnTo>
                    <a:pt x="0" y="0"/>
                  </a:lnTo>
                  <a:lnTo>
                    <a:pt x="0" y="2782201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04798"/>
              <a:ext cx="9153525" cy="2782570"/>
            </a:xfrm>
            <a:custGeom>
              <a:avLst/>
              <a:gdLst/>
              <a:ahLst/>
              <a:cxnLst/>
              <a:rect l="l" t="t" r="r" b="b"/>
              <a:pathLst>
                <a:path w="9153525" h="2782570">
                  <a:moveTo>
                    <a:pt x="9153524" y="0"/>
                  </a:moveTo>
                  <a:lnTo>
                    <a:pt x="0" y="0"/>
                  </a:lnTo>
                  <a:lnTo>
                    <a:pt x="0" y="2782201"/>
                  </a:lnTo>
                  <a:lnTo>
                    <a:pt x="9153524" y="2782201"/>
                  </a:lnTo>
                  <a:lnTo>
                    <a:pt x="9153524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62700" y="7504798"/>
              <a:ext cx="2781300" cy="2781300"/>
            </a:xfrm>
            <a:custGeom>
              <a:avLst/>
              <a:gdLst/>
              <a:ahLst/>
              <a:cxnLst/>
              <a:rect l="l" t="t" r="r" b="b"/>
              <a:pathLst>
                <a:path w="2781300" h="2781300">
                  <a:moveTo>
                    <a:pt x="0" y="0"/>
                  </a:moveTo>
                  <a:lnTo>
                    <a:pt x="0" y="2781293"/>
                  </a:lnTo>
                  <a:lnTo>
                    <a:pt x="2781274" y="2781293"/>
                  </a:lnTo>
                  <a:lnTo>
                    <a:pt x="2780861" y="2732884"/>
                  </a:lnTo>
                  <a:lnTo>
                    <a:pt x="2779627" y="2684675"/>
                  </a:lnTo>
                  <a:lnTo>
                    <a:pt x="2777579" y="2636672"/>
                  </a:lnTo>
                  <a:lnTo>
                    <a:pt x="2774723" y="2588883"/>
                  </a:lnTo>
                  <a:lnTo>
                    <a:pt x="2771065" y="2541314"/>
                  </a:lnTo>
                  <a:lnTo>
                    <a:pt x="2766613" y="2493971"/>
                  </a:lnTo>
                  <a:lnTo>
                    <a:pt x="2761374" y="2446863"/>
                  </a:lnTo>
                  <a:lnTo>
                    <a:pt x="2755353" y="2399994"/>
                  </a:lnTo>
                  <a:lnTo>
                    <a:pt x="2748558" y="2353372"/>
                  </a:lnTo>
                  <a:lnTo>
                    <a:pt x="2740995" y="2307003"/>
                  </a:lnTo>
                  <a:lnTo>
                    <a:pt x="2732671" y="2260895"/>
                  </a:lnTo>
                  <a:lnTo>
                    <a:pt x="2723593" y="2215053"/>
                  </a:lnTo>
                  <a:lnTo>
                    <a:pt x="2713767" y="2169485"/>
                  </a:lnTo>
                  <a:lnTo>
                    <a:pt x="2703200" y="2124197"/>
                  </a:lnTo>
                  <a:lnTo>
                    <a:pt x="2691899" y="2079196"/>
                  </a:lnTo>
                  <a:lnTo>
                    <a:pt x="2679870" y="2034488"/>
                  </a:lnTo>
                  <a:lnTo>
                    <a:pt x="2667120" y="1990081"/>
                  </a:lnTo>
                  <a:lnTo>
                    <a:pt x="2653656" y="1945980"/>
                  </a:lnTo>
                  <a:lnTo>
                    <a:pt x="2639484" y="1902193"/>
                  </a:lnTo>
                  <a:lnTo>
                    <a:pt x="2624611" y="1858727"/>
                  </a:lnTo>
                  <a:lnTo>
                    <a:pt x="2609044" y="1815587"/>
                  </a:lnTo>
                  <a:lnTo>
                    <a:pt x="2592789" y="1772781"/>
                  </a:lnTo>
                  <a:lnTo>
                    <a:pt x="2575854" y="1730315"/>
                  </a:lnTo>
                  <a:lnTo>
                    <a:pt x="2558244" y="1688196"/>
                  </a:lnTo>
                  <a:lnTo>
                    <a:pt x="2539966" y="1646431"/>
                  </a:lnTo>
                  <a:lnTo>
                    <a:pt x="2521028" y="1605026"/>
                  </a:lnTo>
                  <a:lnTo>
                    <a:pt x="2501436" y="1563988"/>
                  </a:lnTo>
                  <a:lnTo>
                    <a:pt x="2481196" y="1523324"/>
                  </a:lnTo>
                  <a:lnTo>
                    <a:pt x="2460315" y="1483040"/>
                  </a:lnTo>
                  <a:lnTo>
                    <a:pt x="2438800" y="1443144"/>
                  </a:lnTo>
                  <a:lnTo>
                    <a:pt x="2416658" y="1403641"/>
                  </a:lnTo>
                  <a:lnTo>
                    <a:pt x="2393894" y="1364538"/>
                  </a:lnTo>
                  <a:lnTo>
                    <a:pt x="2370517" y="1325842"/>
                  </a:lnTo>
                  <a:lnTo>
                    <a:pt x="2346532" y="1287560"/>
                  </a:lnTo>
                  <a:lnTo>
                    <a:pt x="2321947" y="1249699"/>
                  </a:lnTo>
                  <a:lnTo>
                    <a:pt x="2296767" y="1212265"/>
                  </a:lnTo>
                  <a:lnTo>
                    <a:pt x="2271000" y="1175264"/>
                  </a:lnTo>
                  <a:lnTo>
                    <a:pt x="2244652" y="1138704"/>
                  </a:lnTo>
                  <a:lnTo>
                    <a:pt x="2217730" y="1102591"/>
                  </a:lnTo>
                  <a:lnTo>
                    <a:pt x="2190241" y="1066932"/>
                  </a:lnTo>
                  <a:lnTo>
                    <a:pt x="2162191" y="1031734"/>
                  </a:lnTo>
                  <a:lnTo>
                    <a:pt x="2133587" y="997002"/>
                  </a:lnTo>
                  <a:lnTo>
                    <a:pt x="2104436" y="962745"/>
                  </a:lnTo>
                  <a:lnTo>
                    <a:pt x="2074744" y="928968"/>
                  </a:lnTo>
                  <a:lnTo>
                    <a:pt x="2044518" y="895678"/>
                  </a:lnTo>
                  <a:lnTo>
                    <a:pt x="2013765" y="862882"/>
                  </a:lnTo>
                  <a:lnTo>
                    <a:pt x="1982491" y="830587"/>
                  </a:lnTo>
                  <a:lnTo>
                    <a:pt x="1950704" y="798799"/>
                  </a:lnTo>
                  <a:lnTo>
                    <a:pt x="1918408" y="767525"/>
                  </a:lnTo>
                  <a:lnTo>
                    <a:pt x="1885613" y="736771"/>
                  </a:lnTo>
                  <a:lnTo>
                    <a:pt x="1852323" y="706545"/>
                  </a:lnTo>
                  <a:lnTo>
                    <a:pt x="1818547" y="676853"/>
                  </a:lnTo>
                  <a:lnTo>
                    <a:pt x="1784289" y="647702"/>
                  </a:lnTo>
                  <a:lnTo>
                    <a:pt x="1749558" y="619097"/>
                  </a:lnTo>
                  <a:lnTo>
                    <a:pt x="1714360" y="591047"/>
                  </a:lnTo>
                  <a:lnTo>
                    <a:pt x="1678701" y="563558"/>
                  </a:lnTo>
                  <a:lnTo>
                    <a:pt x="1642588" y="536635"/>
                  </a:lnTo>
                  <a:lnTo>
                    <a:pt x="1606028" y="510287"/>
                  </a:lnTo>
                  <a:lnTo>
                    <a:pt x="1569028" y="484520"/>
                  </a:lnTo>
                  <a:lnTo>
                    <a:pt x="1531594" y="459340"/>
                  </a:lnTo>
                  <a:lnTo>
                    <a:pt x="1493733" y="434754"/>
                  </a:lnTo>
                  <a:lnTo>
                    <a:pt x="1455451" y="410769"/>
                  </a:lnTo>
                  <a:lnTo>
                    <a:pt x="1416756" y="387391"/>
                  </a:lnTo>
                  <a:lnTo>
                    <a:pt x="1377653" y="364628"/>
                  </a:lnTo>
                  <a:lnTo>
                    <a:pt x="1338150" y="342485"/>
                  </a:lnTo>
                  <a:lnTo>
                    <a:pt x="1298253" y="320970"/>
                  </a:lnTo>
                  <a:lnTo>
                    <a:pt x="1257970" y="300089"/>
                  </a:lnTo>
                  <a:lnTo>
                    <a:pt x="1217306" y="279848"/>
                  </a:lnTo>
                  <a:lnTo>
                    <a:pt x="1176268" y="260255"/>
                  </a:lnTo>
                  <a:lnTo>
                    <a:pt x="1134863" y="241317"/>
                  </a:lnTo>
                  <a:lnTo>
                    <a:pt x="1093098" y="223039"/>
                  </a:lnTo>
                  <a:lnTo>
                    <a:pt x="1050979" y="205429"/>
                  </a:lnTo>
                  <a:lnTo>
                    <a:pt x="1008513" y="188493"/>
                  </a:lnTo>
                  <a:lnTo>
                    <a:pt x="965707" y="172238"/>
                  </a:lnTo>
                  <a:lnTo>
                    <a:pt x="922568" y="156670"/>
                  </a:lnTo>
                  <a:lnTo>
                    <a:pt x="879101" y="141797"/>
                  </a:lnTo>
                  <a:lnTo>
                    <a:pt x="835314" y="127625"/>
                  </a:lnTo>
                  <a:lnTo>
                    <a:pt x="791214" y="114160"/>
                  </a:lnTo>
                  <a:lnTo>
                    <a:pt x="746806" y="101410"/>
                  </a:lnTo>
                  <a:lnTo>
                    <a:pt x="702099" y="89381"/>
                  </a:lnTo>
                  <a:lnTo>
                    <a:pt x="657098" y="78079"/>
                  </a:lnTo>
                  <a:lnTo>
                    <a:pt x="611810" y="67512"/>
                  </a:lnTo>
                  <a:lnTo>
                    <a:pt x="566241" y="57685"/>
                  </a:lnTo>
                  <a:lnTo>
                    <a:pt x="520400" y="48607"/>
                  </a:lnTo>
                  <a:lnTo>
                    <a:pt x="474291" y="40282"/>
                  </a:lnTo>
                  <a:lnTo>
                    <a:pt x="427923" y="32719"/>
                  </a:lnTo>
                  <a:lnTo>
                    <a:pt x="381300" y="25924"/>
                  </a:lnTo>
                  <a:lnTo>
                    <a:pt x="334431" y="19903"/>
                  </a:lnTo>
                  <a:lnTo>
                    <a:pt x="287322" y="14663"/>
                  </a:lnTo>
                  <a:lnTo>
                    <a:pt x="239980" y="10210"/>
                  </a:lnTo>
                  <a:lnTo>
                    <a:pt x="192411" y="6553"/>
                  </a:lnTo>
                  <a:lnTo>
                    <a:pt x="144621" y="3696"/>
                  </a:lnTo>
                  <a:lnTo>
                    <a:pt x="96618" y="1647"/>
                  </a:lnTo>
                  <a:lnTo>
                    <a:pt x="48409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901" y="7504798"/>
              <a:ext cx="2781300" cy="2781300"/>
            </a:xfrm>
            <a:custGeom>
              <a:avLst/>
              <a:gdLst/>
              <a:ahLst/>
              <a:cxnLst/>
              <a:rect l="l" t="t" r="r" b="b"/>
              <a:pathLst>
                <a:path w="2781300" h="2781300">
                  <a:moveTo>
                    <a:pt x="0" y="0"/>
                  </a:moveTo>
                  <a:lnTo>
                    <a:pt x="0" y="2781293"/>
                  </a:lnTo>
                  <a:lnTo>
                    <a:pt x="2781287" y="2781293"/>
                  </a:lnTo>
                  <a:lnTo>
                    <a:pt x="2780874" y="2732884"/>
                  </a:lnTo>
                  <a:lnTo>
                    <a:pt x="2779640" y="2684675"/>
                  </a:lnTo>
                  <a:lnTo>
                    <a:pt x="2777592" y="2636672"/>
                  </a:lnTo>
                  <a:lnTo>
                    <a:pt x="2774735" y="2588883"/>
                  </a:lnTo>
                  <a:lnTo>
                    <a:pt x="2771078" y="2541314"/>
                  </a:lnTo>
                  <a:lnTo>
                    <a:pt x="2766626" y="2493971"/>
                  </a:lnTo>
                  <a:lnTo>
                    <a:pt x="2761386" y="2446863"/>
                  </a:lnTo>
                  <a:lnTo>
                    <a:pt x="2755366" y="2399994"/>
                  </a:lnTo>
                  <a:lnTo>
                    <a:pt x="2748570" y="2353372"/>
                  </a:lnTo>
                  <a:lnTo>
                    <a:pt x="2741008" y="2307003"/>
                  </a:lnTo>
                  <a:lnTo>
                    <a:pt x="2732684" y="2260895"/>
                  </a:lnTo>
                  <a:lnTo>
                    <a:pt x="2723605" y="2215053"/>
                  </a:lnTo>
                  <a:lnTo>
                    <a:pt x="2713779" y="2169485"/>
                  </a:lnTo>
                  <a:lnTo>
                    <a:pt x="2703212" y="2124197"/>
                  </a:lnTo>
                  <a:lnTo>
                    <a:pt x="2691911" y="2079196"/>
                  </a:lnTo>
                  <a:lnTo>
                    <a:pt x="2679882" y="2034488"/>
                  </a:lnTo>
                  <a:lnTo>
                    <a:pt x="2667132" y="1990081"/>
                  </a:lnTo>
                  <a:lnTo>
                    <a:pt x="2653667" y="1945980"/>
                  </a:lnTo>
                  <a:lnTo>
                    <a:pt x="2639495" y="1902193"/>
                  </a:lnTo>
                  <a:lnTo>
                    <a:pt x="2624622" y="1858727"/>
                  </a:lnTo>
                  <a:lnTo>
                    <a:pt x="2609055" y="1815587"/>
                  </a:lnTo>
                  <a:lnTo>
                    <a:pt x="2592800" y="1772781"/>
                  </a:lnTo>
                  <a:lnTo>
                    <a:pt x="2575864" y="1730315"/>
                  </a:lnTo>
                  <a:lnTo>
                    <a:pt x="2558255" y="1688196"/>
                  </a:lnTo>
                  <a:lnTo>
                    <a:pt x="2539977" y="1646431"/>
                  </a:lnTo>
                  <a:lnTo>
                    <a:pt x="2521039" y="1605026"/>
                  </a:lnTo>
                  <a:lnTo>
                    <a:pt x="2501446" y="1563988"/>
                  </a:lnTo>
                  <a:lnTo>
                    <a:pt x="2481206" y="1523324"/>
                  </a:lnTo>
                  <a:lnTo>
                    <a:pt x="2460325" y="1483040"/>
                  </a:lnTo>
                  <a:lnTo>
                    <a:pt x="2438810" y="1443144"/>
                  </a:lnTo>
                  <a:lnTo>
                    <a:pt x="2416667" y="1403641"/>
                  </a:lnTo>
                  <a:lnTo>
                    <a:pt x="2393904" y="1364538"/>
                  </a:lnTo>
                  <a:lnTo>
                    <a:pt x="2370526" y="1325842"/>
                  </a:lnTo>
                  <a:lnTo>
                    <a:pt x="2346541" y="1287560"/>
                  </a:lnTo>
                  <a:lnTo>
                    <a:pt x="2321955" y="1249699"/>
                  </a:lnTo>
                  <a:lnTo>
                    <a:pt x="2296776" y="1212265"/>
                  </a:lnTo>
                  <a:lnTo>
                    <a:pt x="2271008" y="1175264"/>
                  </a:lnTo>
                  <a:lnTo>
                    <a:pt x="2244660" y="1138704"/>
                  </a:lnTo>
                  <a:lnTo>
                    <a:pt x="2217738" y="1102591"/>
                  </a:lnTo>
                  <a:lnTo>
                    <a:pt x="2190249" y="1066932"/>
                  </a:lnTo>
                  <a:lnTo>
                    <a:pt x="2162199" y="1031734"/>
                  </a:lnTo>
                  <a:lnTo>
                    <a:pt x="2133595" y="997002"/>
                  </a:lnTo>
                  <a:lnTo>
                    <a:pt x="2104443" y="962745"/>
                  </a:lnTo>
                  <a:lnTo>
                    <a:pt x="2074751" y="928968"/>
                  </a:lnTo>
                  <a:lnTo>
                    <a:pt x="2044525" y="895678"/>
                  </a:lnTo>
                  <a:lnTo>
                    <a:pt x="2013772" y="862882"/>
                  </a:lnTo>
                  <a:lnTo>
                    <a:pt x="1982498" y="830587"/>
                  </a:lnTo>
                  <a:lnTo>
                    <a:pt x="1950710" y="798799"/>
                  </a:lnTo>
                  <a:lnTo>
                    <a:pt x="1918415" y="767525"/>
                  </a:lnTo>
                  <a:lnTo>
                    <a:pt x="1885619" y="736771"/>
                  </a:lnTo>
                  <a:lnTo>
                    <a:pt x="1852329" y="706545"/>
                  </a:lnTo>
                  <a:lnTo>
                    <a:pt x="1818552" y="676853"/>
                  </a:lnTo>
                  <a:lnTo>
                    <a:pt x="1784295" y="647702"/>
                  </a:lnTo>
                  <a:lnTo>
                    <a:pt x="1749563" y="619097"/>
                  </a:lnTo>
                  <a:lnTo>
                    <a:pt x="1714365" y="591047"/>
                  </a:lnTo>
                  <a:lnTo>
                    <a:pt x="1678706" y="563558"/>
                  </a:lnTo>
                  <a:lnTo>
                    <a:pt x="1642593" y="536635"/>
                  </a:lnTo>
                  <a:lnTo>
                    <a:pt x="1606033" y="510287"/>
                  </a:lnTo>
                  <a:lnTo>
                    <a:pt x="1569032" y="484520"/>
                  </a:lnTo>
                  <a:lnTo>
                    <a:pt x="1531598" y="459340"/>
                  </a:lnTo>
                  <a:lnTo>
                    <a:pt x="1493736" y="434754"/>
                  </a:lnTo>
                  <a:lnTo>
                    <a:pt x="1455455" y="410769"/>
                  </a:lnTo>
                  <a:lnTo>
                    <a:pt x="1416759" y="387391"/>
                  </a:lnTo>
                  <a:lnTo>
                    <a:pt x="1377656" y="364628"/>
                  </a:lnTo>
                  <a:lnTo>
                    <a:pt x="1338153" y="342485"/>
                  </a:lnTo>
                  <a:lnTo>
                    <a:pt x="1298256" y="320970"/>
                  </a:lnTo>
                  <a:lnTo>
                    <a:pt x="1257972" y="300089"/>
                  </a:lnTo>
                  <a:lnTo>
                    <a:pt x="1217308" y="279848"/>
                  </a:lnTo>
                  <a:lnTo>
                    <a:pt x="1176270" y="260255"/>
                  </a:lnTo>
                  <a:lnTo>
                    <a:pt x="1134865" y="241317"/>
                  </a:lnTo>
                  <a:lnTo>
                    <a:pt x="1093100" y="223039"/>
                  </a:lnTo>
                  <a:lnTo>
                    <a:pt x="1050981" y="205429"/>
                  </a:lnTo>
                  <a:lnTo>
                    <a:pt x="1008515" y="188493"/>
                  </a:lnTo>
                  <a:lnTo>
                    <a:pt x="965709" y="172238"/>
                  </a:lnTo>
                  <a:lnTo>
                    <a:pt x="922569" y="156670"/>
                  </a:lnTo>
                  <a:lnTo>
                    <a:pt x="879102" y="141797"/>
                  </a:lnTo>
                  <a:lnTo>
                    <a:pt x="835315" y="127625"/>
                  </a:lnTo>
                  <a:lnTo>
                    <a:pt x="791215" y="114160"/>
                  </a:lnTo>
                  <a:lnTo>
                    <a:pt x="746807" y="101410"/>
                  </a:lnTo>
                  <a:lnTo>
                    <a:pt x="702100" y="89381"/>
                  </a:lnTo>
                  <a:lnTo>
                    <a:pt x="657098" y="78079"/>
                  </a:lnTo>
                  <a:lnTo>
                    <a:pt x="611810" y="67512"/>
                  </a:lnTo>
                  <a:lnTo>
                    <a:pt x="566242" y="57685"/>
                  </a:lnTo>
                  <a:lnTo>
                    <a:pt x="520400" y="48607"/>
                  </a:lnTo>
                  <a:lnTo>
                    <a:pt x="474292" y="40282"/>
                  </a:lnTo>
                  <a:lnTo>
                    <a:pt x="427923" y="32719"/>
                  </a:lnTo>
                  <a:lnTo>
                    <a:pt x="381301" y="25924"/>
                  </a:lnTo>
                  <a:lnTo>
                    <a:pt x="334432" y="19903"/>
                  </a:lnTo>
                  <a:lnTo>
                    <a:pt x="287323" y="14663"/>
                  </a:lnTo>
                  <a:lnTo>
                    <a:pt x="239980" y="10210"/>
                  </a:lnTo>
                  <a:lnTo>
                    <a:pt x="192411" y="6553"/>
                  </a:lnTo>
                  <a:lnTo>
                    <a:pt x="144621" y="3696"/>
                  </a:lnTo>
                  <a:lnTo>
                    <a:pt x="96619" y="1647"/>
                  </a:lnTo>
                  <a:lnTo>
                    <a:pt x="48409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05810" y="7504798"/>
              <a:ext cx="2782570" cy="2782570"/>
            </a:xfrm>
            <a:custGeom>
              <a:avLst/>
              <a:gdLst/>
              <a:ahLst/>
              <a:cxnLst/>
              <a:rect l="l" t="t" r="r" b="b"/>
              <a:pathLst>
                <a:path w="2782569" h="2782570">
                  <a:moveTo>
                    <a:pt x="1391030" y="0"/>
                  </a:moveTo>
                  <a:lnTo>
                    <a:pt x="1343210" y="806"/>
                  </a:lnTo>
                  <a:lnTo>
                    <a:pt x="1295794" y="3209"/>
                  </a:lnTo>
                  <a:lnTo>
                    <a:pt x="1248809" y="7182"/>
                  </a:lnTo>
                  <a:lnTo>
                    <a:pt x="1202280" y="12699"/>
                  </a:lnTo>
                  <a:lnTo>
                    <a:pt x="1156234" y="19734"/>
                  </a:lnTo>
                  <a:lnTo>
                    <a:pt x="1110696" y="28262"/>
                  </a:lnTo>
                  <a:lnTo>
                    <a:pt x="1065691" y="38256"/>
                  </a:lnTo>
                  <a:lnTo>
                    <a:pt x="1021247" y="49691"/>
                  </a:lnTo>
                  <a:lnTo>
                    <a:pt x="977389" y="62541"/>
                  </a:lnTo>
                  <a:lnTo>
                    <a:pt x="934142" y="76779"/>
                  </a:lnTo>
                  <a:lnTo>
                    <a:pt x="891533" y="92381"/>
                  </a:lnTo>
                  <a:lnTo>
                    <a:pt x="849588" y="109320"/>
                  </a:lnTo>
                  <a:lnTo>
                    <a:pt x="808332" y="127569"/>
                  </a:lnTo>
                  <a:lnTo>
                    <a:pt x="767791" y="147104"/>
                  </a:lnTo>
                  <a:lnTo>
                    <a:pt x="727992" y="167898"/>
                  </a:lnTo>
                  <a:lnTo>
                    <a:pt x="688960" y="189926"/>
                  </a:lnTo>
                  <a:lnTo>
                    <a:pt x="650721" y="213161"/>
                  </a:lnTo>
                  <a:lnTo>
                    <a:pt x="613302" y="237578"/>
                  </a:lnTo>
                  <a:lnTo>
                    <a:pt x="576727" y="263151"/>
                  </a:lnTo>
                  <a:lnTo>
                    <a:pt x="541022" y="289853"/>
                  </a:lnTo>
                  <a:lnTo>
                    <a:pt x="506215" y="317660"/>
                  </a:lnTo>
                  <a:lnTo>
                    <a:pt x="472330" y="346544"/>
                  </a:lnTo>
                  <a:lnTo>
                    <a:pt x="439393" y="376481"/>
                  </a:lnTo>
                  <a:lnTo>
                    <a:pt x="407431" y="407444"/>
                  </a:lnTo>
                  <a:lnTo>
                    <a:pt x="376470" y="439407"/>
                  </a:lnTo>
                  <a:lnTo>
                    <a:pt x="346534" y="472345"/>
                  </a:lnTo>
                  <a:lnTo>
                    <a:pt x="317651" y="506231"/>
                  </a:lnTo>
                  <a:lnTo>
                    <a:pt x="289845" y="541040"/>
                  </a:lnTo>
                  <a:lnTo>
                    <a:pt x="263143" y="576746"/>
                  </a:lnTo>
                  <a:lnTo>
                    <a:pt x="237572" y="613323"/>
                  </a:lnTo>
                  <a:lnTo>
                    <a:pt x="213155" y="650744"/>
                  </a:lnTo>
                  <a:lnTo>
                    <a:pt x="189921" y="688985"/>
                  </a:lnTo>
                  <a:lnTo>
                    <a:pt x="167894" y="728019"/>
                  </a:lnTo>
                  <a:lnTo>
                    <a:pt x="147100" y="767820"/>
                  </a:lnTo>
                  <a:lnTo>
                    <a:pt x="127566" y="808362"/>
                  </a:lnTo>
                  <a:lnTo>
                    <a:pt x="109317" y="849620"/>
                  </a:lnTo>
                  <a:lnTo>
                    <a:pt x="92379" y="891567"/>
                  </a:lnTo>
                  <a:lnTo>
                    <a:pt x="76778" y="934178"/>
                  </a:lnTo>
                  <a:lnTo>
                    <a:pt x="62539" y="977427"/>
                  </a:lnTo>
                  <a:lnTo>
                    <a:pt x="49690" y="1021288"/>
                  </a:lnTo>
                  <a:lnTo>
                    <a:pt x="38255" y="1065735"/>
                  </a:lnTo>
                  <a:lnTo>
                    <a:pt x="28261" y="1110742"/>
                  </a:lnTo>
                  <a:lnTo>
                    <a:pt x="19734" y="1156283"/>
                  </a:lnTo>
                  <a:lnTo>
                    <a:pt x="12698" y="1202332"/>
                  </a:lnTo>
                  <a:lnTo>
                    <a:pt x="7181" y="1248864"/>
                  </a:lnTo>
                  <a:lnTo>
                    <a:pt x="3209" y="1295852"/>
                  </a:lnTo>
                  <a:lnTo>
                    <a:pt x="806" y="1343271"/>
                  </a:lnTo>
                  <a:lnTo>
                    <a:pt x="0" y="1391094"/>
                  </a:lnTo>
                  <a:lnTo>
                    <a:pt x="806" y="1438918"/>
                  </a:lnTo>
                  <a:lnTo>
                    <a:pt x="3209" y="1486338"/>
                  </a:lnTo>
                  <a:lnTo>
                    <a:pt x="7181" y="1533327"/>
                  </a:lnTo>
                  <a:lnTo>
                    <a:pt x="12698" y="1579860"/>
                  </a:lnTo>
                  <a:lnTo>
                    <a:pt x="19734" y="1625910"/>
                  </a:lnTo>
                  <a:lnTo>
                    <a:pt x="28261" y="1671452"/>
                  </a:lnTo>
                  <a:lnTo>
                    <a:pt x="38255" y="1716459"/>
                  </a:lnTo>
                  <a:lnTo>
                    <a:pt x="49690" y="1760907"/>
                  </a:lnTo>
                  <a:lnTo>
                    <a:pt x="62539" y="1804768"/>
                  </a:lnTo>
                  <a:lnTo>
                    <a:pt x="76778" y="1848018"/>
                  </a:lnTo>
                  <a:lnTo>
                    <a:pt x="92379" y="1890629"/>
                  </a:lnTo>
                  <a:lnTo>
                    <a:pt x="109317" y="1932577"/>
                  </a:lnTo>
                  <a:lnTo>
                    <a:pt x="127566" y="1973836"/>
                  </a:lnTo>
                  <a:lnTo>
                    <a:pt x="147100" y="2014379"/>
                  </a:lnTo>
                  <a:lnTo>
                    <a:pt x="167894" y="2054180"/>
                  </a:lnTo>
                  <a:lnTo>
                    <a:pt x="189921" y="2093214"/>
                  </a:lnTo>
                  <a:lnTo>
                    <a:pt x="213155" y="2131455"/>
                  </a:lnTo>
                  <a:lnTo>
                    <a:pt x="237572" y="2168877"/>
                  </a:lnTo>
                  <a:lnTo>
                    <a:pt x="263143" y="2205454"/>
                  </a:lnTo>
                  <a:lnTo>
                    <a:pt x="289845" y="2241160"/>
                  </a:lnTo>
                  <a:lnTo>
                    <a:pt x="317651" y="2275969"/>
                  </a:lnTo>
                  <a:lnTo>
                    <a:pt x="346534" y="2309855"/>
                  </a:lnTo>
                  <a:lnTo>
                    <a:pt x="376470" y="2342793"/>
                  </a:lnTo>
                  <a:lnTo>
                    <a:pt x="407431" y="2374757"/>
                  </a:lnTo>
                  <a:lnTo>
                    <a:pt x="439393" y="2405720"/>
                  </a:lnTo>
                  <a:lnTo>
                    <a:pt x="472330" y="2435657"/>
                  </a:lnTo>
                  <a:lnTo>
                    <a:pt x="506215" y="2464541"/>
                  </a:lnTo>
                  <a:lnTo>
                    <a:pt x="541022" y="2492348"/>
                  </a:lnTo>
                  <a:lnTo>
                    <a:pt x="576727" y="2519050"/>
                  </a:lnTo>
                  <a:lnTo>
                    <a:pt x="613302" y="2544623"/>
                  </a:lnTo>
                  <a:lnTo>
                    <a:pt x="650721" y="2569040"/>
                  </a:lnTo>
                  <a:lnTo>
                    <a:pt x="688960" y="2592275"/>
                  </a:lnTo>
                  <a:lnTo>
                    <a:pt x="727992" y="2614303"/>
                  </a:lnTo>
                  <a:lnTo>
                    <a:pt x="767791" y="2635097"/>
                  </a:lnTo>
                  <a:lnTo>
                    <a:pt x="808332" y="2654632"/>
                  </a:lnTo>
                  <a:lnTo>
                    <a:pt x="849588" y="2672882"/>
                  </a:lnTo>
                  <a:lnTo>
                    <a:pt x="891533" y="2689820"/>
                  </a:lnTo>
                  <a:lnTo>
                    <a:pt x="934142" y="2705421"/>
                  </a:lnTo>
                  <a:lnTo>
                    <a:pt x="977389" y="2719660"/>
                  </a:lnTo>
                  <a:lnTo>
                    <a:pt x="1021247" y="2732510"/>
                  </a:lnTo>
                  <a:lnTo>
                    <a:pt x="1065691" y="2743945"/>
                  </a:lnTo>
                  <a:lnTo>
                    <a:pt x="1110696" y="2753939"/>
                  </a:lnTo>
                  <a:lnTo>
                    <a:pt x="1156234" y="2762467"/>
                  </a:lnTo>
                  <a:lnTo>
                    <a:pt x="1202280" y="2769502"/>
                  </a:lnTo>
                  <a:lnTo>
                    <a:pt x="1248809" y="2775019"/>
                  </a:lnTo>
                  <a:lnTo>
                    <a:pt x="1295794" y="2778992"/>
                  </a:lnTo>
                  <a:lnTo>
                    <a:pt x="1343210" y="2781394"/>
                  </a:lnTo>
                  <a:lnTo>
                    <a:pt x="1391030" y="2782201"/>
                  </a:lnTo>
                  <a:lnTo>
                    <a:pt x="1438858" y="2781394"/>
                  </a:lnTo>
                  <a:lnTo>
                    <a:pt x="1486282" y="2778992"/>
                  </a:lnTo>
                  <a:lnTo>
                    <a:pt x="1533274" y="2775019"/>
                  </a:lnTo>
                  <a:lnTo>
                    <a:pt x="1579810" y="2769502"/>
                  </a:lnTo>
                  <a:lnTo>
                    <a:pt x="1625863" y="2762467"/>
                  </a:lnTo>
                  <a:lnTo>
                    <a:pt x="1671407" y="2753939"/>
                  </a:lnTo>
                  <a:lnTo>
                    <a:pt x="1716417" y="2743945"/>
                  </a:lnTo>
                  <a:lnTo>
                    <a:pt x="1760867" y="2732510"/>
                  </a:lnTo>
                  <a:lnTo>
                    <a:pt x="1804731" y="2719660"/>
                  </a:lnTo>
                  <a:lnTo>
                    <a:pt x="1847983" y="2705421"/>
                  </a:lnTo>
                  <a:lnTo>
                    <a:pt x="1890597" y="2689820"/>
                  </a:lnTo>
                  <a:lnTo>
                    <a:pt x="1932546" y="2672882"/>
                  </a:lnTo>
                  <a:lnTo>
                    <a:pt x="1973807" y="2654632"/>
                  </a:lnTo>
                  <a:lnTo>
                    <a:pt x="2014351" y="2635097"/>
                  </a:lnTo>
                  <a:lnTo>
                    <a:pt x="2054154" y="2614303"/>
                  </a:lnTo>
                  <a:lnTo>
                    <a:pt x="2093190" y="2592275"/>
                  </a:lnTo>
                  <a:lnTo>
                    <a:pt x="2131432" y="2569040"/>
                  </a:lnTo>
                  <a:lnTo>
                    <a:pt x="2168855" y="2544623"/>
                  </a:lnTo>
                  <a:lnTo>
                    <a:pt x="2205433" y="2519050"/>
                  </a:lnTo>
                  <a:lnTo>
                    <a:pt x="2241140" y="2492348"/>
                  </a:lnTo>
                  <a:lnTo>
                    <a:pt x="2275950" y="2464541"/>
                  </a:lnTo>
                  <a:lnTo>
                    <a:pt x="2309838" y="2435657"/>
                  </a:lnTo>
                  <a:lnTo>
                    <a:pt x="2342776" y="2405720"/>
                  </a:lnTo>
                  <a:lnTo>
                    <a:pt x="2374741" y="2374757"/>
                  </a:lnTo>
                  <a:lnTo>
                    <a:pt x="2405704" y="2342793"/>
                  </a:lnTo>
                  <a:lnTo>
                    <a:pt x="2435642" y="2309855"/>
                  </a:lnTo>
                  <a:lnTo>
                    <a:pt x="2464527" y="2275969"/>
                  </a:lnTo>
                  <a:lnTo>
                    <a:pt x="2492334" y="2241160"/>
                  </a:lnTo>
                  <a:lnTo>
                    <a:pt x="2519037" y="2205454"/>
                  </a:lnTo>
                  <a:lnTo>
                    <a:pt x="2544610" y="2168877"/>
                  </a:lnTo>
                  <a:lnTo>
                    <a:pt x="2569027" y="2131455"/>
                  </a:lnTo>
                  <a:lnTo>
                    <a:pt x="2592262" y="2093214"/>
                  </a:lnTo>
                  <a:lnTo>
                    <a:pt x="2614290" y="2054180"/>
                  </a:lnTo>
                  <a:lnTo>
                    <a:pt x="2635084" y="2014379"/>
                  </a:lnTo>
                  <a:lnTo>
                    <a:pt x="2654619" y="1973836"/>
                  </a:lnTo>
                  <a:lnTo>
                    <a:pt x="2672869" y="1932577"/>
                  </a:lnTo>
                  <a:lnTo>
                    <a:pt x="2689808" y="1890629"/>
                  </a:lnTo>
                  <a:lnTo>
                    <a:pt x="2705409" y="1848018"/>
                  </a:lnTo>
                  <a:lnTo>
                    <a:pt x="2719648" y="1804768"/>
                  </a:lnTo>
                  <a:lnTo>
                    <a:pt x="2732497" y="1760907"/>
                  </a:lnTo>
                  <a:lnTo>
                    <a:pt x="2743932" y="1716459"/>
                  </a:lnTo>
                  <a:lnTo>
                    <a:pt x="2753926" y="1671452"/>
                  </a:lnTo>
                  <a:lnTo>
                    <a:pt x="2762454" y="1625910"/>
                  </a:lnTo>
                  <a:lnTo>
                    <a:pt x="2769489" y="1579860"/>
                  </a:lnTo>
                  <a:lnTo>
                    <a:pt x="2775006" y="1533327"/>
                  </a:lnTo>
                  <a:lnTo>
                    <a:pt x="2778979" y="1486338"/>
                  </a:lnTo>
                  <a:lnTo>
                    <a:pt x="2781382" y="1438918"/>
                  </a:lnTo>
                  <a:lnTo>
                    <a:pt x="2782188" y="1391094"/>
                  </a:lnTo>
                  <a:lnTo>
                    <a:pt x="2781382" y="1343271"/>
                  </a:lnTo>
                  <a:lnTo>
                    <a:pt x="2778979" y="1295852"/>
                  </a:lnTo>
                  <a:lnTo>
                    <a:pt x="2775006" y="1248864"/>
                  </a:lnTo>
                  <a:lnTo>
                    <a:pt x="2769489" y="1202332"/>
                  </a:lnTo>
                  <a:lnTo>
                    <a:pt x="2762454" y="1156283"/>
                  </a:lnTo>
                  <a:lnTo>
                    <a:pt x="2753926" y="1110742"/>
                  </a:lnTo>
                  <a:lnTo>
                    <a:pt x="2743932" y="1065735"/>
                  </a:lnTo>
                  <a:lnTo>
                    <a:pt x="2732497" y="1021288"/>
                  </a:lnTo>
                  <a:lnTo>
                    <a:pt x="2719648" y="977427"/>
                  </a:lnTo>
                  <a:lnTo>
                    <a:pt x="2705409" y="934178"/>
                  </a:lnTo>
                  <a:lnTo>
                    <a:pt x="2689808" y="891567"/>
                  </a:lnTo>
                  <a:lnTo>
                    <a:pt x="2672869" y="849620"/>
                  </a:lnTo>
                  <a:lnTo>
                    <a:pt x="2654619" y="808362"/>
                  </a:lnTo>
                  <a:lnTo>
                    <a:pt x="2635084" y="767820"/>
                  </a:lnTo>
                  <a:lnTo>
                    <a:pt x="2614290" y="728019"/>
                  </a:lnTo>
                  <a:lnTo>
                    <a:pt x="2592262" y="688985"/>
                  </a:lnTo>
                  <a:lnTo>
                    <a:pt x="2569027" y="650744"/>
                  </a:lnTo>
                  <a:lnTo>
                    <a:pt x="2544610" y="613323"/>
                  </a:lnTo>
                  <a:lnTo>
                    <a:pt x="2519037" y="576746"/>
                  </a:lnTo>
                  <a:lnTo>
                    <a:pt x="2492334" y="541040"/>
                  </a:lnTo>
                  <a:lnTo>
                    <a:pt x="2464527" y="506231"/>
                  </a:lnTo>
                  <a:lnTo>
                    <a:pt x="2435642" y="472345"/>
                  </a:lnTo>
                  <a:lnTo>
                    <a:pt x="2405704" y="439407"/>
                  </a:lnTo>
                  <a:lnTo>
                    <a:pt x="2374741" y="407444"/>
                  </a:lnTo>
                  <a:lnTo>
                    <a:pt x="2342776" y="376481"/>
                  </a:lnTo>
                  <a:lnTo>
                    <a:pt x="2309838" y="346544"/>
                  </a:lnTo>
                  <a:lnTo>
                    <a:pt x="2275950" y="317660"/>
                  </a:lnTo>
                  <a:lnTo>
                    <a:pt x="2241140" y="289853"/>
                  </a:lnTo>
                  <a:lnTo>
                    <a:pt x="2205433" y="263151"/>
                  </a:lnTo>
                  <a:lnTo>
                    <a:pt x="2168855" y="237578"/>
                  </a:lnTo>
                  <a:lnTo>
                    <a:pt x="2131432" y="213161"/>
                  </a:lnTo>
                  <a:lnTo>
                    <a:pt x="2093190" y="189926"/>
                  </a:lnTo>
                  <a:lnTo>
                    <a:pt x="2054154" y="167898"/>
                  </a:lnTo>
                  <a:lnTo>
                    <a:pt x="2014351" y="147104"/>
                  </a:lnTo>
                  <a:lnTo>
                    <a:pt x="1973807" y="127569"/>
                  </a:lnTo>
                  <a:lnTo>
                    <a:pt x="1932546" y="109320"/>
                  </a:lnTo>
                  <a:lnTo>
                    <a:pt x="1890597" y="92381"/>
                  </a:lnTo>
                  <a:lnTo>
                    <a:pt x="1847983" y="76779"/>
                  </a:lnTo>
                  <a:lnTo>
                    <a:pt x="1804731" y="62541"/>
                  </a:lnTo>
                  <a:lnTo>
                    <a:pt x="1760867" y="49691"/>
                  </a:lnTo>
                  <a:lnTo>
                    <a:pt x="1716417" y="38256"/>
                  </a:lnTo>
                  <a:lnTo>
                    <a:pt x="1671407" y="28262"/>
                  </a:lnTo>
                  <a:lnTo>
                    <a:pt x="1625863" y="19734"/>
                  </a:lnTo>
                  <a:lnTo>
                    <a:pt x="1579810" y="12699"/>
                  </a:lnTo>
                  <a:lnTo>
                    <a:pt x="1533274" y="7182"/>
                  </a:lnTo>
                  <a:lnTo>
                    <a:pt x="1486282" y="3209"/>
                  </a:lnTo>
                  <a:lnTo>
                    <a:pt x="1438858" y="806"/>
                  </a:lnTo>
                  <a:lnTo>
                    <a:pt x="139103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863266" y="1657972"/>
            <a:ext cx="57150" cy="4705350"/>
          </a:xfrm>
          <a:custGeom>
            <a:avLst/>
            <a:gdLst/>
            <a:ahLst/>
            <a:cxnLst/>
            <a:rect l="l" t="t" r="r" b="b"/>
            <a:pathLst>
              <a:path w="57150" h="4705350">
                <a:moveTo>
                  <a:pt x="57150" y="0"/>
                </a:moveTo>
                <a:lnTo>
                  <a:pt x="0" y="0"/>
                </a:lnTo>
                <a:lnTo>
                  <a:pt x="0" y="4705350"/>
                </a:lnTo>
                <a:lnTo>
                  <a:pt x="57150" y="4705350"/>
                </a:lnTo>
                <a:lnTo>
                  <a:pt x="57150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0633" y="2335688"/>
            <a:ext cx="764413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20" dirty="0">
                <a:latin typeface="Georgia"/>
                <a:cs typeface="Georgia"/>
              </a:rPr>
              <a:t>Deneyimlenen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duyguyu </a:t>
            </a:r>
            <a:r>
              <a:rPr sz="3400" spc="220" dirty="0">
                <a:latin typeface="Georgia"/>
                <a:cs typeface="Georgia"/>
              </a:rPr>
              <a:t>kabullenmek,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duygunun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olumsuz </a:t>
            </a:r>
            <a:r>
              <a:rPr sz="3400" spc="215" dirty="0">
                <a:latin typeface="Georgia"/>
                <a:cs typeface="Georgia"/>
              </a:rPr>
              <a:t>biçimlerde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yansıtılması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veya </a:t>
            </a:r>
            <a:r>
              <a:rPr sz="3400" spc="200" dirty="0">
                <a:latin typeface="Georgia"/>
                <a:cs typeface="Georgia"/>
              </a:rPr>
              <a:t>bastırılmaması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160" dirty="0">
                <a:latin typeface="Georgia"/>
                <a:cs typeface="Georgia"/>
              </a:rPr>
              <a:t>için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oldukça </a:t>
            </a:r>
            <a:r>
              <a:rPr sz="3400" spc="175" dirty="0">
                <a:latin typeface="Georgia"/>
                <a:cs typeface="Georgia"/>
              </a:rPr>
              <a:t>önemlidir.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10" dirty="0">
                <a:latin typeface="Georgia"/>
                <a:cs typeface="Georgia"/>
              </a:rPr>
              <a:t>.</a:t>
            </a:r>
            <a:endParaRPr sz="3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99679" y="2035650"/>
            <a:ext cx="8165465" cy="362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799"/>
              </a:lnSpc>
              <a:spcBef>
                <a:spcPts val="100"/>
              </a:spcBef>
            </a:pPr>
            <a:r>
              <a:rPr sz="3400" spc="250" dirty="0">
                <a:latin typeface="Georgia"/>
                <a:cs typeface="Georgia"/>
              </a:rPr>
              <a:t>Çocuklar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hangi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duyguyu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0" dirty="0">
                <a:latin typeface="Georgia"/>
                <a:cs typeface="Georgia"/>
              </a:rPr>
              <a:t>yaşarlarsa </a:t>
            </a:r>
            <a:r>
              <a:rPr sz="3400" spc="220" dirty="0">
                <a:latin typeface="Georgia"/>
                <a:cs typeface="Georgia"/>
              </a:rPr>
              <a:t>yaşasınlar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bunların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çok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doğal olduğunu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ancak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duyguların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kaba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kötü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davranışlar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şeklinde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olumsuz </a:t>
            </a:r>
            <a:r>
              <a:rPr sz="3400" spc="225" dirty="0">
                <a:latin typeface="Georgia"/>
                <a:cs typeface="Georgia"/>
              </a:rPr>
              <a:t>şekilde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ifade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edilmesinin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yanlış </a:t>
            </a:r>
            <a:r>
              <a:rPr sz="3400" spc="225" dirty="0">
                <a:latin typeface="Georgia"/>
                <a:cs typeface="Georgia"/>
              </a:rPr>
              <a:t>olduğunu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bilmeyi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isterler.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2681"/>
            <a:ext cx="18288000" cy="8794750"/>
            <a:chOff x="0" y="1492681"/>
            <a:chExt cx="18288000" cy="8794750"/>
          </a:xfrm>
        </p:grpSpPr>
        <p:sp>
          <p:nvSpPr>
            <p:cNvPr id="3" name="object 3"/>
            <p:cNvSpPr/>
            <p:nvPr/>
          </p:nvSpPr>
          <p:spPr>
            <a:xfrm>
              <a:off x="9153524" y="7504798"/>
              <a:ext cx="9134475" cy="2782570"/>
            </a:xfrm>
            <a:custGeom>
              <a:avLst/>
              <a:gdLst/>
              <a:ahLst/>
              <a:cxnLst/>
              <a:rect l="l" t="t" r="r" b="b"/>
              <a:pathLst>
                <a:path w="9134475" h="2782570">
                  <a:moveTo>
                    <a:pt x="0" y="2782201"/>
                  </a:moveTo>
                  <a:lnTo>
                    <a:pt x="9134475" y="2782201"/>
                  </a:lnTo>
                  <a:lnTo>
                    <a:pt x="9134475" y="0"/>
                  </a:lnTo>
                  <a:lnTo>
                    <a:pt x="0" y="0"/>
                  </a:lnTo>
                  <a:lnTo>
                    <a:pt x="0" y="2782201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05810" y="7504798"/>
              <a:ext cx="2782570" cy="2782570"/>
            </a:xfrm>
            <a:custGeom>
              <a:avLst/>
              <a:gdLst/>
              <a:ahLst/>
              <a:cxnLst/>
              <a:rect l="l" t="t" r="r" b="b"/>
              <a:pathLst>
                <a:path w="2782569" h="2782570">
                  <a:moveTo>
                    <a:pt x="1391030" y="0"/>
                  </a:moveTo>
                  <a:lnTo>
                    <a:pt x="1343210" y="806"/>
                  </a:lnTo>
                  <a:lnTo>
                    <a:pt x="1295794" y="3209"/>
                  </a:lnTo>
                  <a:lnTo>
                    <a:pt x="1248809" y="7182"/>
                  </a:lnTo>
                  <a:lnTo>
                    <a:pt x="1202280" y="12699"/>
                  </a:lnTo>
                  <a:lnTo>
                    <a:pt x="1156234" y="19734"/>
                  </a:lnTo>
                  <a:lnTo>
                    <a:pt x="1110696" y="28262"/>
                  </a:lnTo>
                  <a:lnTo>
                    <a:pt x="1065691" y="38256"/>
                  </a:lnTo>
                  <a:lnTo>
                    <a:pt x="1021247" y="49691"/>
                  </a:lnTo>
                  <a:lnTo>
                    <a:pt x="977389" y="62541"/>
                  </a:lnTo>
                  <a:lnTo>
                    <a:pt x="934142" y="76779"/>
                  </a:lnTo>
                  <a:lnTo>
                    <a:pt x="891533" y="92381"/>
                  </a:lnTo>
                  <a:lnTo>
                    <a:pt x="849588" y="109320"/>
                  </a:lnTo>
                  <a:lnTo>
                    <a:pt x="808332" y="127569"/>
                  </a:lnTo>
                  <a:lnTo>
                    <a:pt x="767791" y="147104"/>
                  </a:lnTo>
                  <a:lnTo>
                    <a:pt x="727992" y="167898"/>
                  </a:lnTo>
                  <a:lnTo>
                    <a:pt x="688960" y="189926"/>
                  </a:lnTo>
                  <a:lnTo>
                    <a:pt x="650721" y="213161"/>
                  </a:lnTo>
                  <a:lnTo>
                    <a:pt x="613302" y="237578"/>
                  </a:lnTo>
                  <a:lnTo>
                    <a:pt x="576727" y="263151"/>
                  </a:lnTo>
                  <a:lnTo>
                    <a:pt x="541022" y="289853"/>
                  </a:lnTo>
                  <a:lnTo>
                    <a:pt x="506215" y="317660"/>
                  </a:lnTo>
                  <a:lnTo>
                    <a:pt x="472330" y="346544"/>
                  </a:lnTo>
                  <a:lnTo>
                    <a:pt x="439393" y="376481"/>
                  </a:lnTo>
                  <a:lnTo>
                    <a:pt x="407431" y="407444"/>
                  </a:lnTo>
                  <a:lnTo>
                    <a:pt x="376470" y="439407"/>
                  </a:lnTo>
                  <a:lnTo>
                    <a:pt x="346534" y="472345"/>
                  </a:lnTo>
                  <a:lnTo>
                    <a:pt x="317651" y="506231"/>
                  </a:lnTo>
                  <a:lnTo>
                    <a:pt x="289845" y="541040"/>
                  </a:lnTo>
                  <a:lnTo>
                    <a:pt x="263143" y="576746"/>
                  </a:lnTo>
                  <a:lnTo>
                    <a:pt x="237572" y="613323"/>
                  </a:lnTo>
                  <a:lnTo>
                    <a:pt x="213155" y="650744"/>
                  </a:lnTo>
                  <a:lnTo>
                    <a:pt x="189921" y="688985"/>
                  </a:lnTo>
                  <a:lnTo>
                    <a:pt x="167894" y="728019"/>
                  </a:lnTo>
                  <a:lnTo>
                    <a:pt x="147100" y="767820"/>
                  </a:lnTo>
                  <a:lnTo>
                    <a:pt x="127566" y="808362"/>
                  </a:lnTo>
                  <a:lnTo>
                    <a:pt x="109317" y="849620"/>
                  </a:lnTo>
                  <a:lnTo>
                    <a:pt x="92379" y="891567"/>
                  </a:lnTo>
                  <a:lnTo>
                    <a:pt x="76778" y="934178"/>
                  </a:lnTo>
                  <a:lnTo>
                    <a:pt x="62539" y="977427"/>
                  </a:lnTo>
                  <a:lnTo>
                    <a:pt x="49690" y="1021288"/>
                  </a:lnTo>
                  <a:lnTo>
                    <a:pt x="38255" y="1065735"/>
                  </a:lnTo>
                  <a:lnTo>
                    <a:pt x="28261" y="1110742"/>
                  </a:lnTo>
                  <a:lnTo>
                    <a:pt x="19734" y="1156283"/>
                  </a:lnTo>
                  <a:lnTo>
                    <a:pt x="12698" y="1202332"/>
                  </a:lnTo>
                  <a:lnTo>
                    <a:pt x="7181" y="1248864"/>
                  </a:lnTo>
                  <a:lnTo>
                    <a:pt x="3209" y="1295852"/>
                  </a:lnTo>
                  <a:lnTo>
                    <a:pt x="806" y="1343271"/>
                  </a:lnTo>
                  <a:lnTo>
                    <a:pt x="0" y="1391094"/>
                  </a:lnTo>
                  <a:lnTo>
                    <a:pt x="806" y="1438918"/>
                  </a:lnTo>
                  <a:lnTo>
                    <a:pt x="3209" y="1486338"/>
                  </a:lnTo>
                  <a:lnTo>
                    <a:pt x="7181" y="1533327"/>
                  </a:lnTo>
                  <a:lnTo>
                    <a:pt x="12698" y="1579860"/>
                  </a:lnTo>
                  <a:lnTo>
                    <a:pt x="19734" y="1625910"/>
                  </a:lnTo>
                  <a:lnTo>
                    <a:pt x="28261" y="1671452"/>
                  </a:lnTo>
                  <a:lnTo>
                    <a:pt x="38255" y="1716459"/>
                  </a:lnTo>
                  <a:lnTo>
                    <a:pt x="49690" y="1760907"/>
                  </a:lnTo>
                  <a:lnTo>
                    <a:pt x="62539" y="1804768"/>
                  </a:lnTo>
                  <a:lnTo>
                    <a:pt x="76778" y="1848018"/>
                  </a:lnTo>
                  <a:lnTo>
                    <a:pt x="92379" y="1890629"/>
                  </a:lnTo>
                  <a:lnTo>
                    <a:pt x="109317" y="1932577"/>
                  </a:lnTo>
                  <a:lnTo>
                    <a:pt x="127566" y="1973836"/>
                  </a:lnTo>
                  <a:lnTo>
                    <a:pt x="147100" y="2014379"/>
                  </a:lnTo>
                  <a:lnTo>
                    <a:pt x="167894" y="2054180"/>
                  </a:lnTo>
                  <a:lnTo>
                    <a:pt x="189921" y="2093214"/>
                  </a:lnTo>
                  <a:lnTo>
                    <a:pt x="213155" y="2131455"/>
                  </a:lnTo>
                  <a:lnTo>
                    <a:pt x="237572" y="2168877"/>
                  </a:lnTo>
                  <a:lnTo>
                    <a:pt x="263143" y="2205454"/>
                  </a:lnTo>
                  <a:lnTo>
                    <a:pt x="289845" y="2241160"/>
                  </a:lnTo>
                  <a:lnTo>
                    <a:pt x="317651" y="2275969"/>
                  </a:lnTo>
                  <a:lnTo>
                    <a:pt x="346534" y="2309855"/>
                  </a:lnTo>
                  <a:lnTo>
                    <a:pt x="376470" y="2342793"/>
                  </a:lnTo>
                  <a:lnTo>
                    <a:pt x="407431" y="2374757"/>
                  </a:lnTo>
                  <a:lnTo>
                    <a:pt x="439393" y="2405720"/>
                  </a:lnTo>
                  <a:lnTo>
                    <a:pt x="472330" y="2435657"/>
                  </a:lnTo>
                  <a:lnTo>
                    <a:pt x="506215" y="2464541"/>
                  </a:lnTo>
                  <a:lnTo>
                    <a:pt x="541022" y="2492348"/>
                  </a:lnTo>
                  <a:lnTo>
                    <a:pt x="576727" y="2519050"/>
                  </a:lnTo>
                  <a:lnTo>
                    <a:pt x="613302" y="2544623"/>
                  </a:lnTo>
                  <a:lnTo>
                    <a:pt x="650721" y="2569040"/>
                  </a:lnTo>
                  <a:lnTo>
                    <a:pt x="688960" y="2592275"/>
                  </a:lnTo>
                  <a:lnTo>
                    <a:pt x="727992" y="2614303"/>
                  </a:lnTo>
                  <a:lnTo>
                    <a:pt x="767791" y="2635097"/>
                  </a:lnTo>
                  <a:lnTo>
                    <a:pt x="808332" y="2654632"/>
                  </a:lnTo>
                  <a:lnTo>
                    <a:pt x="849588" y="2672882"/>
                  </a:lnTo>
                  <a:lnTo>
                    <a:pt x="891533" y="2689820"/>
                  </a:lnTo>
                  <a:lnTo>
                    <a:pt x="934142" y="2705421"/>
                  </a:lnTo>
                  <a:lnTo>
                    <a:pt x="977389" y="2719660"/>
                  </a:lnTo>
                  <a:lnTo>
                    <a:pt x="1021247" y="2732510"/>
                  </a:lnTo>
                  <a:lnTo>
                    <a:pt x="1065691" y="2743945"/>
                  </a:lnTo>
                  <a:lnTo>
                    <a:pt x="1110696" y="2753939"/>
                  </a:lnTo>
                  <a:lnTo>
                    <a:pt x="1156234" y="2762467"/>
                  </a:lnTo>
                  <a:lnTo>
                    <a:pt x="1202280" y="2769502"/>
                  </a:lnTo>
                  <a:lnTo>
                    <a:pt x="1248809" y="2775019"/>
                  </a:lnTo>
                  <a:lnTo>
                    <a:pt x="1295794" y="2778992"/>
                  </a:lnTo>
                  <a:lnTo>
                    <a:pt x="1343210" y="2781394"/>
                  </a:lnTo>
                  <a:lnTo>
                    <a:pt x="1391030" y="2782201"/>
                  </a:lnTo>
                  <a:lnTo>
                    <a:pt x="1438858" y="2781394"/>
                  </a:lnTo>
                  <a:lnTo>
                    <a:pt x="1486282" y="2778992"/>
                  </a:lnTo>
                  <a:lnTo>
                    <a:pt x="1533274" y="2775019"/>
                  </a:lnTo>
                  <a:lnTo>
                    <a:pt x="1579810" y="2769502"/>
                  </a:lnTo>
                  <a:lnTo>
                    <a:pt x="1625863" y="2762467"/>
                  </a:lnTo>
                  <a:lnTo>
                    <a:pt x="1671407" y="2753939"/>
                  </a:lnTo>
                  <a:lnTo>
                    <a:pt x="1716417" y="2743945"/>
                  </a:lnTo>
                  <a:lnTo>
                    <a:pt x="1760867" y="2732510"/>
                  </a:lnTo>
                  <a:lnTo>
                    <a:pt x="1804731" y="2719660"/>
                  </a:lnTo>
                  <a:lnTo>
                    <a:pt x="1847983" y="2705421"/>
                  </a:lnTo>
                  <a:lnTo>
                    <a:pt x="1890597" y="2689820"/>
                  </a:lnTo>
                  <a:lnTo>
                    <a:pt x="1932546" y="2672882"/>
                  </a:lnTo>
                  <a:lnTo>
                    <a:pt x="1973807" y="2654632"/>
                  </a:lnTo>
                  <a:lnTo>
                    <a:pt x="2014351" y="2635097"/>
                  </a:lnTo>
                  <a:lnTo>
                    <a:pt x="2054154" y="2614303"/>
                  </a:lnTo>
                  <a:lnTo>
                    <a:pt x="2093190" y="2592275"/>
                  </a:lnTo>
                  <a:lnTo>
                    <a:pt x="2131432" y="2569040"/>
                  </a:lnTo>
                  <a:lnTo>
                    <a:pt x="2168855" y="2544623"/>
                  </a:lnTo>
                  <a:lnTo>
                    <a:pt x="2205433" y="2519050"/>
                  </a:lnTo>
                  <a:lnTo>
                    <a:pt x="2241140" y="2492348"/>
                  </a:lnTo>
                  <a:lnTo>
                    <a:pt x="2275950" y="2464541"/>
                  </a:lnTo>
                  <a:lnTo>
                    <a:pt x="2309838" y="2435657"/>
                  </a:lnTo>
                  <a:lnTo>
                    <a:pt x="2342776" y="2405720"/>
                  </a:lnTo>
                  <a:lnTo>
                    <a:pt x="2374741" y="2374757"/>
                  </a:lnTo>
                  <a:lnTo>
                    <a:pt x="2405704" y="2342793"/>
                  </a:lnTo>
                  <a:lnTo>
                    <a:pt x="2435642" y="2309855"/>
                  </a:lnTo>
                  <a:lnTo>
                    <a:pt x="2464527" y="2275969"/>
                  </a:lnTo>
                  <a:lnTo>
                    <a:pt x="2492334" y="2241160"/>
                  </a:lnTo>
                  <a:lnTo>
                    <a:pt x="2519037" y="2205454"/>
                  </a:lnTo>
                  <a:lnTo>
                    <a:pt x="2544610" y="2168877"/>
                  </a:lnTo>
                  <a:lnTo>
                    <a:pt x="2569027" y="2131455"/>
                  </a:lnTo>
                  <a:lnTo>
                    <a:pt x="2592262" y="2093214"/>
                  </a:lnTo>
                  <a:lnTo>
                    <a:pt x="2614290" y="2054180"/>
                  </a:lnTo>
                  <a:lnTo>
                    <a:pt x="2635084" y="2014379"/>
                  </a:lnTo>
                  <a:lnTo>
                    <a:pt x="2654619" y="1973836"/>
                  </a:lnTo>
                  <a:lnTo>
                    <a:pt x="2672869" y="1932577"/>
                  </a:lnTo>
                  <a:lnTo>
                    <a:pt x="2689808" y="1890629"/>
                  </a:lnTo>
                  <a:lnTo>
                    <a:pt x="2705409" y="1848018"/>
                  </a:lnTo>
                  <a:lnTo>
                    <a:pt x="2719648" y="1804768"/>
                  </a:lnTo>
                  <a:lnTo>
                    <a:pt x="2732497" y="1760907"/>
                  </a:lnTo>
                  <a:lnTo>
                    <a:pt x="2743932" y="1716459"/>
                  </a:lnTo>
                  <a:lnTo>
                    <a:pt x="2753926" y="1671452"/>
                  </a:lnTo>
                  <a:lnTo>
                    <a:pt x="2762454" y="1625910"/>
                  </a:lnTo>
                  <a:lnTo>
                    <a:pt x="2769489" y="1579860"/>
                  </a:lnTo>
                  <a:lnTo>
                    <a:pt x="2775006" y="1533327"/>
                  </a:lnTo>
                  <a:lnTo>
                    <a:pt x="2778979" y="1486338"/>
                  </a:lnTo>
                  <a:lnTo>
                    <a:pt x="2781382" y="1438918"/>
                  </a:lnTo>
                  <a:lnTo>
                    <a:pt x="2782188" y="1391094"/>
                  </a:lnTo>
                  <a:lnTo>
                    <a:pt x="2781382" y="1343271"/>
                  </a:lnTo>
                  <a:lnTo>
                    <a:pt x="2778979" y="1295852"/>
                  </a:lnTo>
                  <a:lnTo>
                    <a:pt x="2775006" y="1248864"/>
                  </a:lnTo>
                  <a:lnTo>
                    <a:pt x="2769489" y="1202332"/>
                  </a:lnTo>
                  <a:lnTo>
                    <a:pt x="2762454" y="1156283"/>
                  </a:lnTo>
                  <a:lnTo>
                    <a:pt x="2753926" y="1110742"/>
                  </a:lnTo>
                  <a:lnTo>
                    <a:pt x="2743932" y="1065735"/>
                  </a:lnTo>
                  <a:lnTo>
                    <a:pt x="2732497" y="1021288"/>
                  </a:lnTo>
                  <a:lnTo>
                    <a:pt x="2719648" y="977427"/>
                  </a:lnTo>
                  <a:lnTo>
                    <a:pt x="2705409" y="934178"/>
                  </a:lnTo>
                  <a:lnTo>
                    <a:pt x="2689808" y="891567"/>
                  </a:lnTo>
                  <a:lnTo>
                    <a:pt x="2672869" y="849620"/>
                  </a:lnTo>
                  <a:lnTo>
                    <a:pt x="2654619" y="808362"/>
                  </a:lnTo>
                  <a:lnTo>
                    <a:pt x="2635084" y="767820"/>
                  </a:lnTo>
                  <a:lnTo>
                    <a:pt x="2614290" y="728019"/>
                  </a:lnTo>
                  <a:lnTo>
                    <a:pt x="2592262" y="688985"/>
                  </a:lnTo>
                  <a:lnTo>
                    <a:pt x="2569027" y="650744"/>
                  </a:lnTo>
                  <a:lnTo>
                    <a:pt x="2544610" y="613323"/>
                  </a:lnTo>
                  <a:lnTo>
                    <a:pt x="2519037" y="576746"/>
                  </a:lnTo>
                  <a:lnTo>
                    <a:pt x="2492334" y="541040"/>
                  </a:lnTo>
                  <a:lnTo>
                    <a:pt x="2464527" y="506231"/>
                  </a:lnTo>
                  <a:lnTo>
                    <a:pt x="2435642" y="472345"/>
                  </a:lnTo>
                  <a:lnTo>
                    <a:pt x="2405704" y="439407"/>
                  </a:lnTo>
                  <a:lnTo>
                    <a:pt x="2374741" y="407444"/>
                  </a:lnTo>
                  <a:lnTo>
                    <a:pt x="2342776" y="376481"/>
                  </a:lnTo>
                  <a:lnTo>
                    <a:pt x="2309838" y="346544"/>
                  </a:lnTo>
                  <a:lnTo>
                    <a:pt x="2275950" y="317660"/>
                  </a:lnTo>
                  <a:lnTo>
                    <a:pt x="2241140" y="289853"/>
                  </a:lnTo>
                  <a:lnTo>
                    <a:pt x="2205433" y="263151"/>
                  </a:lnTo>
                  <a:lnTo>
                    <a:pt x="2168855" y="237578"/>
                  </a:lnTo>
                  <a:lnTo>
                    <a:pt x="2131432" y="213161"/>
                  </a:lnTo>
                  <a:lnTo>
                    <a:pt x="2093190" y="189926"/>
                  </a:lnTo>
                  <a:lnTo>
                    <a:pt x="2054154" y="167898"/>
                  </a:lnTo>
                  <a:lnTo>
                    <a:pt x="2014351" y="147104"/>
                  </a:lnTo>
                  <a:lnTo>
                    <a:pt x="1973807" y="127569"/>
                  </a:lnTo>
                  <a:lnTo>
                    <a:pt x="1932546" y="109320"/>
                  </a:lnTo>
                  <a:lnTo>
                    <a:pt x="1890597" y="92381"/>
                  </a:lnTo>
                  <a:lnTo>
                    <a:pt x="1847983" y="76779"/>
                  </a:lnTo>
                  <a:lnTo>
                    <a:pt x="1804731" y="62541"/>
                  </a:lnTo>
                  <a:lnTo>
                    <a:pt x="1760867" y="49691"/>
                  </a:lnTo>
                  <a:lnTo>
                    <a:pt x="1716417" y="38256"/>
                  </a:lnTo>
                  <a:lnTo>
                    <a:pt x="1671407" y="28262"/>
                  </a:lnTo>
                  <a:lnTo>
                    <a:pt x="1625863" y="19734"/>
                  </a:lnTo>
                  <a:lnTo>
                    <a:pt x="1579810" y="12699"/>
                  </a:lnTo>
                  <a:lnTo>
                    <a:pt x="1533274" y="7182"/>
                  </a:lnTo>
                  <a:lnTo>
                    <a:pt x="1486282" y="3209"/>
                  </a:lnTo>
                  <a:lnTo>
                    <a:pt x="1438858" y="806"/>
                  </a:lnTo>
                  <a:lnTo>
                    <a:pt x="139103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901" y="7504798"/>
              <a:ext cx="2781300" cy="2781300"/>
            </a:xfrm>
            <a:custGeom>
              <a:avLst/>
              <a:gdLst/>
              <a:ahLst/>
              <a:cxnLst/>
              <a:rect l="l" t="t" r="r" b="b"/>
              <a:pathLst>
                <a:path w="2781300" h="2781300">
                  <a:moveTo>
                    <a:pt x="0" y="0"/>
                  </a:moveTo>
                  <a:lnTo>
                    <a:pt x="0" y="2781293"/>
                  </a:lnTo>
                  <a:lnTo>
                    <a:pt x="2781287" y="2781293"/>
                  </a:lnTo>
                  <a:lnTo>
                    <a:pt x="2780874" y="2732884"/>
                  </a:lnTo>
                  <a:lnTo>
                    <a:pt x="2779640" y="2684675"/>
                  </a:lnTo>
                  <a:lnTo>
                    <a:pt x="2777592" y="2636672"/>
                  </a:lnTo>
                  <a:lnTo>
                    <a:pt x="2774735" y="2588883"/>
                  </a:lnTo>
                  <a:lnTo>
                    <a:pt x="2771078" y="2541314"/>
                  </a:lnTo>
                  <a:lnTo>
                    <a:pt x="2766626" y="2493971"/>
                  </a:lnTo>
                  <a:lnTo>
                    <a:pt x="2761386" y="2446863"/>
                  </a:lnTo>
                  <a:lnTo>
                    <a:pt x="2755366" y="2399994"/>
                  </a:lnTo>
                  <a:lnTo>
                    <a:pt x="2748570" y="2353372"/>
                  </a:lnTo>
                  <a:lnTo>
                    <a:pt x="2741008" y="2307003"/>
                  </a:lnTo>
                  <a:lnTo>
                    <a:pt x="2732684" y="2260895"/>
                  </a:lnTo>
                  <a:lnTo>
                    <a:pt x="2723605" y="2215053"/>
                  </a:lnTo>
                  <a:lnTo>
                    <a:pt x="2713779" y="2169485"/>
                  </a:lnTo>
                  <a:lnTo>
                    <a:pt x="2703212" y="2124197"/>
                  </a:lnTo>
                  <a:lnTo>
                    <a:pt x="2691911" y="2079196"/>
                  </a:lnTo>
                  <a:lnTo>
                    <a:pt x="2679882" y="2034488"/>
                  </a:lnTo>
                  <a:lnTo>
                    <a:pt x="2667132" y="1990081"/>
                  </a:lnTo>
                  <a:lnTo>
                    <a:pt x="2653667" y="1945980"/>
                  </a:lnTo>
                  <a:lnTo>
                    <a:pt x="2639495" y="1902193"/>
                  </a:lnTo>
                  <a:lnTo>
                    <a:pt x="2624622" y="1858727"/>
                  </a:lnTo>
                  <a:lnTo>
                    <a:pt x="2609055" y="1815587"/>
                  </a:lnTo>
                  <a:lnTo>
                    <a:pt x="2592800" y="1772781"/>
                  </a:lnTo>
                  <a:lnTo>
                    <a:pt x="2575864" y="1730315"/>
                  </a:lnTo>
                  <a:lnTo>
                    <a:pt x="2558255" y="1688196"/>
                  </a:lnTo>
                  <a:lnTo>
                    <a:pt x="2539977" y="1646431"/>
                  </a:lnTo>
                  <a:lnTo>
                    <a:pt x="2521039" y="1605026"/>
                  </a:lnTo>
                  <a:lnTo>
                    <a:pt x="2501446" y="1563988"/>
                  </a:lnTo>
                  <a:lnTo>
                    <a:pt x="2481206" y="1523324"/>
                  </a:lnTo>
                  <a:lnTo>
                    <a:pt x="2460325" y="1483040"/>
                  </a:lnTo>
                  <a:lnTo>
                    <a:pt x="2438810" y="1443144"/>
                  </a:lnTo>
                  <a:lnTo>
                    <a:pt x="2416667" y="1403641"/>
                  </a:lnTo>
                  <a:lnTo>
                    <a:pt x="2393904" y="1364538"/>
                  </a:lnTo>
                  <a:lnTo>
                    <a:pt x="2370526" y="1325842"/>
                  </a:lnTo>
                  <a:lnTo>
                    <a:pt x="2346541" y="1287560"/>
                  </a:lnTo>
                  <a:lnTo>
                    <a:pt x="2321955" y="1249699"/>
                  </a:lnTo>
                  <a:lnTo>
                    <a:pt x="2296776" y="1212265"/>
                  </a:lnTo>
                  <a:lnTo>
                    <a:pt x="2271008" y="1175264"/>
                  </a:lnTo>
                  <a:lnTo>
                    <a:pt x="2244660" y="1138704"/>
                  </a:lnTo>
                  <a:lnTo>
                    <a:pt x="2217738" y="1102591"/>
                  </a:lnTo>
                  <a:lnTo>
                    <a:pt x="2190249" y="1066932"/>
                  </a:lnTo>
                  <a:lnTo>
                    <a:pt x="2162199" y="1031734"/>
                  </a:lnTo>
                  <a:lnTo>
                    <a:pt x="2133595" y="997002"/>
                  </a:lnTo>
                  <a:lnTo>
                    <a:pt x="2104443" y="962745"/>
                  </a:lnTo>
                  <a:lnTo>
                    <a:pt x="2074751" y="928968"/>
                  </a:lnTo>
                  <a:lnTo>
                    <a:pt x="2044525" y="895678"/>
                  </a:lnTo>
                  <a:lnTo>
                    <a:pt x="2013772" y="862882"/>
                  </a:lnTo>
                  <a:lnTo>
                    <a:pt x="1982498" y="830587"/>
                  </a:lnTo>
                  <a:lnTo>
                    <a:pt x="1950710" y="798799"/>
                  </a:lnTo>
                  <a:lnTo>
                    <a:pt x="1918415" y="767525"/>
                  </a:lnTo>
                  <a:lnTo>
                    <a:pt x="1885619" y="736771"/>
                  </a:lnTo>
                  <a:lnTo>
                    <a:pt x="1852329" y="706545"/>
                  </a:lnTo>
                  <a:lnTo>
                    <a:pt x="1818552" y="676853"/>
                  </a:lnTo>
                  <a:lnTo>
                    <a:pt x="1784295" y="647702"/>
                  </a:lnTo>
                  <a:lnTo>
                    <a:pt x="1749563" y="619097"/>
                  </a:lnTo>
                  <a:lnTo>
                    <a:pt x="1714365" y="591047"/>
                  </a:lnTo>
                  <a:lnTo>
                    <a:pt x="1678706" y="563558"/>
                  </a:lnTo>
                  <a:lnTo>
                    <a:pt x="1642593" y="536635"/>
                  </a:lnTo>
                  <a:lnTo>
                    <a:pt x="1606033" y="510287"/>
                  </a:lnTo>
                  <a:lnTo>
                    <a:pt x="1569032" y="484520"/>
                  </a:lnTo>
                  <a:lnTo>
                    <a:pt x="1531598" y="459340"/>
                  </a:lnTo>
                  <a:lnTo>
                    <a:pt x="1493736" y="434754"/>
                  </a:lnTo>
                  <a:lnTo>
                    <a:pt x="1455455" y="410769"/>
                  </a:lnTo>
                  <a:lnTo>
                    <a:pt x="1416759" y="387391"/>
                  </a:lnTo>
                  <a:lnTo>
                    <a:pt x="1377656" y="364628"/>
                  </a:lnTo>
                  <a:lnTo>
                    <a:pt x="1338153" y="342485"/>
                  </a:lnTo>
                  <a:lnTo>
                    <a:pt x="1298256" y="320970"/>
                  </a:lnTo>
                  <a:lnTo>
                    <a:pt x="1257972" y="300089"/>
                  </a:lnTo>
                  <a:lnTo>
                    <a:pt x="1217308" y="279848"/>
                  </a:lnTo>
                  <a:lnTo>
                    <a:pt x="1176270" y="260255"/>
                  </a:lnTo>
                  <a:lnTo>
                    <a:pt x="1134865" y="241317"/>
                  </a:lnTo>
                  <a:lnTo>
                    <a:pt x="1093100" y="223039"/>
                  </a:lnTo>
                  <a:lnTo>
                    <a:pt x="1050981" y="205429"/>
                  </a:lnTo>
                  <a:lnTo>
                    <a:pt x="1008515" y="188493"/>
                  </a:lnTo>
                  <a:lnTo>
                    <a:pt x="965709" y="172238"/>
                  </a:lnTo>
                  <a:lnTo>
                    <a:pt x="922569" y="156670"/>
                  </a:lnTo>
                  <a:lnTo>
                    <a:pt x="879102" y="141797"/>
                  </a:lnTo>
                  <a:lnTo>
                    <a:pt x="835315" y="127625"/>
                  </a:lnTo>
                  <a:lnTo>
                    <a:pt x="791215" y="114160"/>
                  </a:lnTo>
                  <a:lnTo>
                    <a:pt x="746807" y="101410"/>
                  </a:lnTo>
                  <a:lnTo>
                    <a:pt x="702100" y="89381"/>
                  </a:lnTo>
                  <a:lnTo>
                    <a:pt x="657098" y="78079"/>
                  </a:lnTo>
                  <a:lnTo>
                    <a:pt x="611810" y="67512"/>
                  </a:lnTo>
                  <a:lnTo>
                    <a:pt x="566242" y="57685"/>
                  </a:lnTo>
                  <a:lnTo>
                    <a:pt x="520400" y="48607"/>
                  </a:lnTo>
                  <a:lnTo>
                    <a:pt x="474292" y="40282"/>
                  </a:lnTo>
                  <a:lnTo>
                    <a:pt x="427923" y="32719"/>
                  </a:lnTo>
                  <a:lnTo>
                    <a:pt x="381301" y="25924"/>
                  </a:lnTo>
                  <a:lnTo>
                    <a:pt x="334432" y="19903"/>
                  </a:lnTo>
                  <a:lnTo>
                    <a:pt x="287323" y="14663"/>
                  </a:lnTo>
                  <a:lnTo>
                    <a:pt x="239980" y="10210"/>
                  </a:lnTo>
                  <a:lnTo>
                    <a:pt x="192411" y="6553"/>
                  </a:lnTo>
                  <a:lnTo>
                    <a:pt x="144621" y="3696"/>
                  </a:lnTo>
                  <a:lnTo>
                    <a:pt x="96619" y="1647"/>
                  </a:lnTo>
                  <a:lnTo>
                    <a:pt x="48409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504798"/>
              <a:ext cx="9153525" cy="2782570"/>
            </a:xfrm>
            <a:custGeom>
              <a:avLst/>
              <a:gdLst/>
              <a:ahLst/>
              <a:cxnLst/>
              <a:rect l="l" t="t" r="r" b="b"/>
              <a:pathLst>
                <a:path w="9153525" h="2782570">
                  <a:moveTo>
                    <a:pt x="9153524" y="0"/>
                  </a:moveTo>
                  <a:lnTo>
                    <a:pt x="0" y="0"/>
                  </a:lnTo>
                  <a:lnTo>
                    <a:pt x="0" y="2782201"/>
                  </a:lnTo>
                  <a:lnTo>
                    <a:pt x="9153524" y="2782201"/>
                  </a:lnTo>
                  <a:lnTo>
                    <a:pt x="9153524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2700" y="7504798"/>
              <a:ext cx="2781300" cy="2781300"/>
            </a:xfrm>
            <a:custGeom>
              <a:avLst/>
              <a:gdLst/>
              <a:ahLst/>
              <a:cxnLst/>
              <a:rect l="l" t="t" r="r" b="b"/>
              <a:pathLst>
                <a:path w="2781300" h="2781300">
                  <a:moveTo>
                    <a:pt x="0" y="0"/>
                  </a:moveTo>
                  <a:lnTo>
                    <a:pt x="0" y="2781293"/>
                  </a:lnTo>
                  <a:lnTo>
                    <a:pt x="2781274" y="2781293"/>
                  </a:lnTo>
                  <a:lnTo>
                    <a:pt x="2780861" y="2732884"/>
                  </a:lnTo>
                  <a:lnTo>
                    <a:pt x="2779627" y="2684675"/>
                  </a:lnTo>
                  <a:lnTo>
                    <a:pt x="2777579" y="2636672"/>
                  </a:lnTo>
                  <a:lnTo>
                    <a:pt x="2774723" y="2588883"/>
                  </a:lnTo>
                  <a:lnTo>
                    <a:pt x="2771065" y="2541314"/>
                  </a:lnTo>
                  <a:lnTo>
                    <a:pt x="2766613" y="2493971"/>
                  </a:lnTo>
                  <a:lnTo>
                    <a:pt x="2761374" y="2446863"/>
                  </a:lnTo>
                  <a:lnTo>
                    <a:pt x="2755353" y="2399994"/>
                  </a:lnTo>
                  <a:lnTo>
                    <a:pt x="2748558" y="2353372"/>
                  </a:lnTo>
                  <a:lnTo>
                    <a:pt x="2740995" y="2307003"/>
                  </a:lnTo>
                  <a:lnTo>
                    <a:pt x="2732671" y="2260895"/>
                  </a:lnTo>
                  <a:lnTo>
                    <a:pt x="2723593" y="2215053"/>
                  </a:lnTo>
                  <a:lnTo>
                    <a:pt x="2713767" y="2169485"/>
                  </a:lnTo>
                  <a:lnTo>
                    <a:pt x="2703200" y="2124197"/>
                  </a:lnTo>
                  <a:lnTo>
                    <a:pt x="2691899" y="2079196"/>
                  </a:lnTo>
                  <a:lnTo>
                    <a:pt x="2679870" y="2034488"/>
                  </a:lnTo>
                  <a:lnTo>
                    <a:pt x="2667120" y="1990081"/>
                  </a:lnTo>
                  <a:lnTo>
                    <a:pt x="2653656" y="1945980"/>
                  </a:lnTo>
                  <a:lnTo>
                    <a:pt x="2639484" y="1902193"/>
                  </a:lnTo>
                  <a:lnTo>
                    <a:pt x="2624611" y="1858727"/>
                  </a:lnTo>
                  <a:lnTo>
                    <a:pt x="2609044" y="1815587"/>
                  </a:lnTo>
                  <a:lnTo>
                    <a:pt x="2592789" y="1772781"/>
                  </a:lnTo>
                  <a:lnTo>
                    <a:pt x="2575854" y="1730315"/>
                  </a:lnTo>
                  <a:lnTo>
                    <a:pt x="2558244" y="1688196"/>
                  </a:lnTo>
                  <a:lnTo>
                    <a:pt x="2539966" y="1646431"/>
                  </a:lnTo>
                  <a:lnTo>
                    <a:pt x="2521028" y="1605026"/>
                  </a:lnTo>
                  <a:lnTo>
                    <a:pt x="2501436" y="1563988"/>
                  </a:lnTo>
                  <a:lnTo>
                    <a:pt x="2481196" y="1523324"/>
                  </a:lnTo>
                  <a:lnTo>
                    <a:pt x="2460315" y="1483040"/>
                  </a:lnTo>
                  <a:lnTo>
                    <a:pt x="2438800" y="1443144"/>
                  </a:lnTo>
                  <a:lnTo>
                    <a:pt x="2416658" y="1403641"/>
                  </a:lnTo>
                  <a:lnTo>
                    <a:pt x="2393894" y="1364538"/>
                  </a:lnTo>
                  <a:lnTo>
                    <a:pt x="2370517" y="1325842"/>
                  </a:lnTo>
                  <a:lnTo>
                    <a:pt x="2346532" y="1287560"/>
                  </a:lnTo>
                  <a:lnTo>
                    <a:pt x="2321947" y="1249699"/>
                  </a:lnTo>
                  <a:lnTo>
                    <a:pt x="2296767" y="1212265"/>
                  </a:lnTo>
                  <a:lnTo>
                    <a:pt x="2271000" y="1175264"/>
                  </a:lnTo>
                  <a:lnTo>
                    <a:pt x="2244652" y="1138704"/>
                  </a:lnTo>
                  <a:lnTo>
                    <a:pt x="2217730" y="1102591"/>
                  </a:lnTo>
                  <a:lnTo>
                    <a:pt x="2190241" y="1066932"/>
                  </a:lnTo>
                  <a:lnTo>
                    <a:pt x="2162191" y="1031734"/>
                  </a:lnTo>
                  <a:lnTo>
                    <a:pt x="2133587" y="997002"/>
                  </a:lnTo>
                  <a:lnTo>
                    <a:pt x="2104436" y="962745"/>
                  </a:lnTo>
                  <a:lnTo>
                    <a:pt x="2074744" y="928968"/>
                  </a:lnTo>
                  <a:lnTo>
                    <a:pt x="2044518" y="895678"/>
                  </a:lnTo>
                  <a:lnTo>
                    <a:pt x="2013765" y="862882"/>
                  </a:lnTo>
                  <a:lnTo>
                    <a:pt x="1982491" y="830587"/>
                  </a:lnTo>
                  <a:lnTo>
                    <a:pt x="1950704" y="798799"/>
                  </a:lnTo>
                  <a:lnTo>
                    <a:pt x="1918408" y="767525"/>
                  </a:lnTo>
                  <a:lnTo>
                    <a:pt x="1885613" y="736771"/>
                  </a:lnTo>
                  <a:lnTo>
                    <a:pt x="1852323" y="706545"/>
                  </a:lnTo>
                  <a:lnTo>
                    <a:pt x="1818547" y="676853"/>
                  </a:lnTo>
                  <a:lnTo>
                    <a:pt x="1784289" y="647702"/>
                  </a:lnTo>
                  <a:lnTo>
                    <a:pt x="1749558" y="619097"/>
                  </a:lnTo>
                  <a:lnTo>
                    <a:pt x="1714360" y="591047"/>
                  </a:lnTo>
                  <a:lnTo>
                    <a:pt x="1678701" y="563558"/>
                  </a:lnTo>
                  <a:lnTo>
                    <a:pt x="1642588" y="536635"/>
                  </a:lnTo>
                  <a:lnTo>
                    <a:pt x="1606028" y="510287"/>
                  </a:lnTo>
                  <a:lnTo>
                    <a:pt x="1569028" y="484520"/>
                  </a:lnTo>
                  <a:lnTo>
                    <a:pt x="1531594" y="459340"/>
                  </a:lnTo>
                  <a:lnTo>
                    <a:pt x="1493733" y="434754"/>
                  </a:lnTo>
                  <a:lnTo>
                    <a:pt x="1455451" y="410769"/>
                  </a:lnTo>
                  <a:lnTo>
                    <a:pt x="1416756" y="387391"/>
                  </a:lnTo>
                  <a:lnTo>
                    <a:pt x="1377653" y="364628"/>
                  </a:lnTo>
                  <a:lnTo>
                    <a:pt x="1338150" y="342485"/>
                  </a:lnTo>
                  <a:lnTo>
                    <a:pt x="1298253" y="320970"/>
                  </a:lnTo>
                  <a:lnTo>
                    <a:pt x="1257970" y="300089"/>
                  </a:lnTo>
                  <a:lnTo>
                    <a:pt x="1217306" y="279848"/>
                  </a:lnTo>
                  <a:lnTo>
                    <a:pt x="1176268" y="260255"/>
                  </a:lnTo>
                  <a:lnTo>
                    <a:pt x="1134863" y="241317"/>
                  </a:lnTo>
                  <a:lnTo>
                    <a:pt x="1093098" y="223039"/>
                  </a:lnTo>
                  <a:lnTo>
                    <a:pt x="1050979" y="205429"/>
                  </a:lnTo>
                  <a:lnTo>
                    <a:pt x="1008513" y="188493"/>
                  </a:lnTo>
                  <a:lnTo>
                    <a:pt x="965707" y="172238"/>
                  </a:lnTo>
                  <a:lnTo>
                    <a:pt x="922568" y="156670"/>
                  </a:lnTo>
                  <a:lnTo>
                    <a:pt x="879101" y="141797"/>
                  </a:lnTo>
                  <a:lnTo>
                    <a:pt x="835314" y="127625"/>
                  </a:lnTo>
                  <a:lnTo>
                    <a:pt x="791214" y="114160"/>
                  </a:lnTo>
                  <a:lnTo>
                    <a:pt x="746806" y="101410"/>
                  </a:lnTo>
                  <a:lnTo>
                    <a:pt x="702099" y="89381"/>
                  </a:lnTo>
                  <a:lnTo>
                    <a:pt x="657098" y="78079"/>
                  </a:lnTo>
                  <a:lnTo>
                    <a:pt x="611810" y="67512"/>
                  </a:lnTo>
                  <a:lnTo>
                    <a:pt x="566241" y="57685"/>
                  </a:lnTo>
                  <a:lnTo>
                    <a:pt x="520400" y="48607"/>
                  </a:lnTo>
                  <a:lnTo>
                    <a:pt x="474291" y="40282"/>
                  </a:lnTo>
                  <a:lnTo>
                    <a:pt x="427923" y="32719"/>
                  </a:lnTo>
                  <a:lnTo>
                    <a:pt x="381300" y="25924"/>
                  </a:lnTo>
                  <a:lnTo>
                    <a:pt x="334431" y="19903"/>
                  </a:lnTo>
                  <a:lnTo>
                    <a:pt x="287322" y="14663"/>
                  </a:lnTo>
                  <a:lnTo>
                    <a:pt x="239980" y="10210"/>
                  </a:lnTo>
                  <a:lnTo>
                    <a:pt x="192411" y="6553"/>
                  </a:lnTo>
                  <a:lnTo>
                    <a:pt x="144621" y="3696"/>
                  </a:lnTo>
                  <a:lnTo>
                    <a:pt x="96618" y="1647"/>
                  </a:lnTo>
                  <a:lnTo>
                    <a:pt x="48409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9864" y="1492681"/>
              <a:ext cx="4714873" cy="601027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46758" y="576897"/>
            <a:ext cx="7800340" cy="646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</a:pPr>
            <a:r>
              <a:rPr sz="2800" spc="180" dirty="0">
                <a:latin typeface="Georgia"/>
                <a:cs typeface="Georgia"/>
              </a:rPr>
              <a:t>Çocukların,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yaşadıkları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200" dirty="0">
                <a:latin typeface="Georgia"/>
                <a:cs typeface="Georgia"/>
              </a:rPr>
              <a:t>duygular</a:t>
            </a:r>
            <a:r>
              <a:rPr sz="2800" spc="260" dirty="0">
                <a:latin typeface="Georgia"/>
                <a:cs typeface="Georgia"/>
              </a:rPr>
              <a:t> </a:t>
            </a:r>
            <a:r>
              <a:rPr sz="2800" spc="185" dirty="0">
                <a:latin typeface="Georgia"/>
                <a:cs typeface="Georgia"/>
              </a:rPr>
              <a:t>yüzünden </a:t>
            </a:r>
            <a:r>
              <a:rPr sz="2800" spc="165" dirty="0">
                <a:latin typeface="Georgia"/>
                <a:cs typeface="Georgia"/>
              </a:rPr>
              <a:t>yargılanmadıklarını,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suçlanmadıklarını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220" dirty="0">
                <a:latin typeface="Georgia"/>
                <a:cs typeface="Georgia"/>
              </a:rPr>
              <a:t>ve </a:t>
            </a:r>
            <a:r>
              <a:rPr sz="2800" spc="190" dirty="0">
                <a:latin typeface="Georgia"/>
                <a:cs typeface="Georgia"/>
              </a:rPr>
              <a:t>hala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spc="150" dirty="0">
                <a:latin typeface="Georgia"/>
                <a:cs typeface="Georgia"/>
              </a:rPr>
              <a:t>sevildiklerini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bilmeleri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135" dirty="0">
                <a:latin typeface="Georgia"/>
                <a:cs typeface="Georgia"/>
              </a:rPr>
              <a:t>onları </a:t>
            </a:r>
            <a:r>
              <a:rPr sz="2800" spc="190" dirty="0">
                <a:latin typeface="Georgia"/>
                <a:cs typeface="Georgia"/>
              </a:rPr>
              <a:t>rahatlatacaktır.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Duygularının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210" dirty="0">
                <a:latin typeface="Georgia"/>
                <a:cs typeface="Georgia"/>
              </a:rPr>
              <a:t>daha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175" dirty="0">
                <a:latin typeface="Georgia"/>
                <a:cs typeface="Georgia"/>
              </a:rPr>
              <a:t>fazla </a:t>
            </a:r>
            <a:r>
              <a:rPr sz="2800" spc="185" dirty="0">
                <a:latin typeface="Georgia"/>
                <a:cs typeface="Georgia"/>
              </a:rPr>
              <a:t>kabul</a:t>
            </a:r>
            <a:r>
              <a:rPr sz="2800" spc="229" dirty="0">
                <a:latin typeface="Georgia"/>
                <a:cs typeface="Georgia"/>
              </a:rPr>
              <a:t> gördüğü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195" dirty="0">
                <a:latin typeface="Georgia"/>
                <a:cs typeface="Georgia"/>
              </a:rPr>
              <a:t>ortamda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204" dirty="0">
                <a:latin typeface="Georgia"/>
                <a:cs typeface="Georgia"/>
              </a:rPr>
              <a:t>büyüyen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95" dirty="0">
                <a:latin typeface="Georgia"/>
                <a:cs typeface="Georgia"/>
              </a:rPr>
              <a:t>çocuk, </a:t>
            </a:r>
            <a:r>
              <a:rPr sz="2800" spc="175" dirty="0">
                <a:latin typeface="Georgia"/>
                <a:cs typeface="Georgia"/>
              </a:rPr>
              <a:t>olaylar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karşısında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210" dirty="0">
                <a:latin typeface="Georgia"/>
                <a:cs typeface="Georgia"/>
              </a:rPr>
              <a:t>doğal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90" dirty="0">
                <a:latin typeface="Georgia"/>
                <a:cs typeface="Georgia"/>
              </a:rPr>
              <a:t>olarak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200" dirty="0">
                <a:latin typeface="Georgia"/>
                <a:cs typeface="Georgia"/>
              </a:rPr>
              <a:t>gelişen </a:t>
            </a:r>
            <a:r>
              <a:rPr sz="2800" spc="185" dirty="0">
                <a:latin typeface="Georgia"/>
                <a:cs typeface="Georgia"/>
              </a:rPr>
              <a:t>duyguları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50" dirty="0">
                <a:latin typeface="Georgia"/>
                <a:cs typeface="Georgia"/>
              </a:rPr>
              <a:t>ile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20" dirty="0">
                <a:latin typeface="Georgia"/>
                <a:cs typeface="Georgia"/>
              </a:rPr>
              <a:t>ilgili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80" dirty="0">
                <a:latin typeface="Georgia"/>
                <a:cs typeface="Georgia"/>
              </a:rPr>
              <a:t>suçluluk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245" dirty="0">
                <a:latin typeface="Georgia"/>
                <a:cs typeface="Georgia"/>
              </a:rPr>
              <a:t>ve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korku </a:t>
            </a:r>
            <a:r>
              <a:rPr sz="2800" spc="195" dirty="0">
                <a:latin typeface="Georgia"/>
                <a:cs typeface="Georgia"/>
              </a:rPr>
              <a:t>duymayacaktır.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185" dirty="0">
                <a:latin typeface="Georgia"/>
                <a:cs typeface="Georgia"/>
              </a:rPr>
              <a:t>Duyguları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85" dirty="0">
                <a:latin typeface="Georgia"/>
                <a:cs typeface="Georgia"/>
              </a:rPr>
              <a:t>yüzünden </a:t>
            </a:r>
            <a:r>
              <a:rPr sz="2800" spc="180" dirty="0">
                <a:latin typeface="Georgia"/>
                <a:cs typeface="Georgia"/>
              </a:rPr>
              <a:t>suçluluk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245" dirty="0">
                <a:latin typeface="Georgia"/>
                <a:cs typeface="Georgia"/>
              </a:rPr>
              <a:t>ve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80" dirty="0">
                <a:latin typeface="Georgia"/>
                <a:cs typeface="Georgia"/>
              </a:rPr>
              <a:t>korku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95" dirty="0">
                <a:latin typeface="Georgia"/>
                <a:cs typeface="Georgia"/>
              </a:rPr>
              <a:t>hisseden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95" dirty="0">
                <a:latin typeface="Georgia"/>
                <a:cs typeface="Georgia"/>
              </a:rPr>
              <a:t>çocuk, </a:t>
            </a:r>
            <a:r>
              <a:rPr sz="2800" spc="180" dirty="0">
                <a:latin typeface="Georgia"/>
                <a:cs typeface="Georgia"/>
              </a:rPr>
              <a:t>duyguların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insanlarla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spc="160" dirty="0">
                <a:latin typeface="Georgia"/>
                <a:cs typeface="Georgia"/>
              </a:rPr>
              <a:t>olan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spc="114" dirty="0">
                <a:latin typeface="Georgia"/>
                <a:cs typeface="Georgia"/>
              </a:rPr>
              <a:t>ilişkilerini </a:t>
            </a:r>
            <a:r>
              <a:rPr sz="2800" spc="220" dirty="0">
                <a:latin typeface="Georgia"/>
                <a:cs typeface="Georgia"/>
              </a:rPr>
              <a:t>bozacağına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135" dirty="0">
                <a:latin typeface="Georgia"/>
                <a:cs typeface="Georgia"/>
              </a:rPr>
              <a:t>inanır.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Hâlbuki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spc="120" dirty="0">
                <a:latin typeface="Georgia"/>
                <a:cs typeface="Georgia"/>
              </a:rPr>
              <a:t>ilişkileri </a:t>
            </a:r>
            <a:r>
              <a:rPr sz="2800" spc="195" dirty="0">
                <a:latin typeface="Georgia"/>
                <a:cs typeface="Georgia"/>
              </a:rPr>
              <a:t>etkileyen</a:t>
            </a:r>
            <a:r>
              <a:rPr sz="2800" spc="220" dirty="0">
                <a:latin typeface="Georgia"/>
                <a:cs typeface="Georgia"/>
              </a:rPr>
              <a:t> </a:t>
            </a:r>
            <a:r>
              <a:rPr sz="2800" spc="204" dirty="0">
                <a:latin typeface="Georgia"/>
                <a:cs typeface="Georgia"/>
              </a:rPr>
              <a:t>duygular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değildir,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210" dirty="0">
                <a:latin typeface="Georgia"/>
                <a:cs typeface="Georgia"/>
              </a:rPr>
              <a:t>bu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duyguların </a:t>
            </a:r>
            <a:r>
              <a:rPr sz="2800" spc="180" dirty="0">
                <a:latin typeface="Georgia"/>
                <a:cs typeface="Georgia"/>
              </a:rPr>
              <a:t>ifade</a:t>
            </a:r>
            <a:r>
              <a:rPr sz="2800" spc="229" dirty="0">
                <a:latin typeface="Georgia"/>
                <a:cs typeface="Georgia"/>
              </a:rPr>
              <a:t> </a:t>
            </a:r>
            <a:r>
              <a:rPr sz="2800" spc="150" dirty="0">
                <a:latin typeface="Georgia"/>
                <a:cs typeface="Georgia"/>
              </a:rPr>
              <a:t>ediliş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şeklindeki</a:t>
            </a:r>
            <a:r>
              <a:rPr sz="2800" spc="235" dirty="0">
                <a:latin typeface="Georgia"/>
                <a:cs typeface="Georgia"/>
              </a:rPr>
              <a:t> </a:t>
            </a:r>
            <a:r>
              <a:rPr sz="2800" spc="155" dirty="0">
                <a:latin typeface="Georgia"/>
                <a:cs typeface="Georgia"/>
              </a:rPr>
              <a:t>aksaklıklardır.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3631"/>
            <a:ext cx="2296795" cy="2894965"/>
          </a:xfrm>
          <a:custGeom>
            <a:avLst/>
            <a:gdLst/>
            <a:ahLst/>
            <a:cxnLst/>
            <a:rect l="l" t="t" r="r" b="b"/>
            <a:pathLst>
              <a:path w="2296795" h="2894965">
                <a:moveTo>
                  <a:pt x="2296502" y="0"/>
                </a:moveTo>
                <a:lnTo>
                  <a:pt x="0" y="0"/>
                </a:lnTo>
                <a:lnTo>
                  <a:pt x="0" y="2894689"/>
                </a:lnTo>
                <a:lnTo>
                  <a:pt x="70323" y="2877534"/>
                </a:lnTo>
                <a:lnTo>
                  <a:pt x="114856" y="2865661"/>
                </a:lnTo>
                <a:lnTo>
                  <a:pt x="159111" y="2853118"/>
                </a:lnTo>
                <a:lnTo>
                  <a:pt x="203083" y="2839911"/>
                </a:lnTo>
                <a:lnTo>
                  <a:pt x="246766" y="2826047"/>
                </a:lnTo>
                <a:lnTo>
                  <a:pt x="290155" y="2811531"/>
                </a:lnTo>
                <a:lnTo>
                  <a:pt x="333243" y="2796368"/>
                </a:lnTo>
                <a:lnTo>
                  <a:pt x="376025" y="2780566"/>
                </a:lnTo>
                <a:lnTo>
                  <a:pt x="418494" y="2764128"/>
                </a:lnTo>
                <a:lnTo>
                  <a:pt x="460646" y="2747062"/>
                </a:lnTo>
                <a:lnTo>
                  <a:pt x="502475" y="2729373"/>
                </a:lnTo>
                <a:lnTo>
                  <a:pt x="543974" y="2711066"/>
                </a:lnTo>
                <a:lnTo>
                  <a:pt x="585138" y="2692147"/>
                </a:lnTo>
                <a:lnTo>
                  <a:pt x="625961" y="2672623"/>
                </a:lnTo>
                <a:lnTo>
                  <a:pt x="666438" y="2652499"/>
                </a:lnTo>
                <a:lnTo>
                  <a:pt x="706563" y="2631780"/>
                </a:lnTo>
                <a:lnTo>
                  <a:pt x="746329" y="2610473"/>
                </a:lnTo>
                <a:lnTo>
                  <a:pt x="785731" y="2588583"/>
                </a:lnTo>
                <a:lnTo>
                  <a:pt x="824764" y="2566116"/>
                </a:lnTo>
                <a:lnTo>
                  <a:pt x="863422" y="2543077"/>
                </a:lnTo>
                <a:lnTo>
                  <a:pt x="901698" y="2519473"/>
                </a:lnTo>
                <a:lnTo>
                  <a:pt x="939588" y="2495310"/>
                </a:lnTo>
                <a:lnTo>
                  <a:pt x="977084" y="2470592"/>
                </a:lnTo>
                <a:lnTo>
                  <a:pt x="1014183" y="2445326"/>
                </a:lnTo>
                <a:lnTo>
                  <a:pt x="1050877" y="2419518"/>
                </a:lnTo>
                <a:lnTo>
                  <a:pt x="1087161" y="2393173"/>
                </a:lnTo>
                <a:lnTo>
                  <a:pt x="1123030" y="2366297"/>
                </a:lnTo>
                <a:lnTo>
                  <a:pt x="1158477" y="2338895"/>
                </a:lnTo>
                <a:lnTo>
                  <a:pt x="1193497" y="2310975"/>
                </a:lnTo>
                <a:lnTo>
                  <a:pt x="1228084" y="2282540"/>
                </a:lnTo>
                <a:lnTo>
                  <a:pt x="1262232" y="2253598"/>
                </a:lnTo>
                <a:lnTo>
                  <a:pt x="1295936" y="2224154"/>
                </a:lnTo>
                <a:lnTo>
                  <a:pt x="1329189" y="2194213"/>
                </a:lnTo>
                <a:lnTo>
                  <a:pt x="1361986" y="2163782"/>
                </a:lnTo>
                <a:lnTo>
                  <a:pt x="1394322" y="2132866"/>
                </a:lnTo>
                <a:lnTo>
                  <a:pt x="1426190" y="2101470"/>
                </a:lnTo>
                <a:lnTo>
                  <a:pt x="1457584" y="2069602"/>
                </a:lnTo>
                <a:lnTo>
                  <a:pt x="1488500" y="2037265"/>
                </a:lnTo>
                <a:lnTo>
                  <a:pt x="1518931" y="2004467"/>
                </a:lnTo>
                <a:lnTo>
                  <a:pt x="1548871" y="1971213"/>
                </a:lnTo>
                <a:lnTo>
                  <a:pt x="1578315" y="1937509"/>
                </a:lnTo>
                <a:lnTo>
                  <a:pt x="1607256" y="1903360"/>
                </a:lnTo>
                <a:lnTo>
                  <a:pt x="1635690" y="1868772"/>
                </a:lnTo>
                <a:lnTo>
                  <a:pt x="1663610" y="1833752"/>
                </a:lnTo>
                <a:lnTo>
                  <a:pt x="1691011" y="1798304"/>
                </a:lnTo>
                <a:lnTo>
                  <a:pt x="1717886" y="1762434"/>
                </a:lnTo>
                <a:lnTo>
                  <a:pt x="1744231" y="1726149"/>
                </a:lnTo>
                <a:lnTo>
                  <a:pt x="1770038" y="1689454"/>
                </a:lnTo>
                <a:lnTo>
                  <a:pt x="1795304" y="1652355"/>
                </a:lnTo>
                <a:lnTo>
                  <a:pt x="1820021" y="1614857"/>
                </a:lnTo>
                <a:lnTo>
                  <a:pt x="1844184" y="1576967"/>
                </a:lnTo>
                <a:lnTo>
                  <a:pt x="1867788" y="1538690"/>
                </a:lnTo>
                <a:lnTo>
                  <a:pt x="1890826" y="1500031"/>
                </a:lnTo>
                <a:lnTo>
                  <a:pt x="1913292" y="1460997"/>
                </a:lnTo>
                <a:lnTo>
                  <a:pt x="1935182" y="1421594"/>
                </a:lnTo>
                <a:lnTo>
                  <a:pt x="1956489" y="1381827"/>
                </a:lnTo>
                <a:lnTo>
                  <a:pt x="1977207" y="1341701"/>
                </a:lnTo>
                <a:lnTo>
                  <a:pt x="1997331" y="1301223"/>
                </a:lnTo>
                <a:lnTo>
                  <a:pt x="2016855" y="1260399"/>
                </a:lnTo>
                <a:lnTo>
                  <a:pt x="2035773" y="1219234"/>
                </a:lnTo>
                <a:lnTo>
                  <a:pt x="2054080" y="1177734"/>
                </a:lnTo>
                <a:lnTo>
                  <a:pt x="2071769" y="1135904"/>
                </a:lnTo>
                <a:lnTo>
                  <a:pt x="2088835" y="1093751"/>
                </a:lnTo>
                <a:lnTo>
                  <a:pt x="2105272" y="1051280"/>
                </a:lnTo>
                <a:lnTo>
                  <a:pt x="2121074" y="1008497"/>
                </a:lnTo>
                <a:lnTo>
                  <a:pt x="2136236" y="965408"/>
                </a:lnTo>
                <a:lnTo>
                  <a:pt x="2150752" y="922019"/>
                </a:lnTo>
                <a:lnTo>
                  <a:pt x="2164616" y="878334"/>
                </a:lnTo>
                <a:lnTo>
                  <a:pt x="2177823" y="834361"/>
                </a:lnTo>
                <a:lnTo>
                  <a:pt x="2190365" y="790105"/>
                </a:lnTo>
                <a:lnTo>
                  <a:pt x="2202239" y="745571"/>
                </a:lnTo>
                <a:lnTo>
                  <a:pt x="2213438" y="700765"/>
                </a:lnTo>
                <a:lnTo>
                  <a:pt x="2223956" y="655694"/>
                </a:lnTo>
                <a:lnTo>
                  <a:pt x="2233787" y="610362"/>
                </a:lnTo>
                <a:lnTo>
                  <a:pt x="2242926" y="564776"/>
                </a:lnTo>
                <a:lnTo>
                  <a:pt x="2251367" y="518941"/>
                </a:lnTo>
                <a:lnTo>
                  <a:pt x="2259105" y="472864"/>
                </a:lnTo>
                <a:lnTo>
                  <a:pt x="2266132" y="426549"/>
                </a:lnTo>
                <a:lnTo>
                  <a:pt x="2272445" y="380003"/>
                </a:lnTo>
                <a:lnTo>
                  <a:pt x="2278036" y="333231"/>
                </a:lnTo>
                <a:lnTo>
                  <a:pt x="2282901" y="286240"/>
                </a:lnTo>
                <a:lnTo>
                  <a:pt x="2287033" y="239034"/>
                </a:lnTo>
                <a:lnTo>
                  <a:pt x="2290426" y="191620"/>
                </a:lnTo>
                <a:lnTo>
                  <a:pt x="2293076" y="144004"/>
                </a:lnTo>
                <a:lnTo>
                  <a:pt x="2294976" y="96191"/>
                </a:lnTo>
                <a:lnTo>
                  <a:pt x="2296120" y="48186"/>
                </a:lnTo>
                <a:lnTo>
                  <a:pt x="2296502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2"/>
            <a:ext cx="3786504" cy="7006590"/>
            <a:chOff x="0" y="-12"/>
            <a:chExt cx="3786504" cy="7006590"/>
          </a:xfrm>
        </p:grpSpPr>
        <p:sp>
          <p:nvSpPr>
            <p:cNvPr id="4" name="object 4"/>
            <p:cNvSpPr/>
            <p:nvPr/>
          </p:nvSpPr>
          <p:spPr>
            <a:xfrm>
              <a:off x="0" y="-12"/>
              <a:ext cx="814705" cy="4354195"/>
            </a:xfrm>
            <a:custGeom>
              <a:avLst/>
              <a:gdLst/>
              <a:ahLst/>
              <a:cxnLst/>
              <a:rect l="l" t="t" r="r" b="b"/>
              <a:pathLst>
                <a:path w="814705" h="4354195">
                  <a:moveTo>
                    <a:pt x="814149" y="0"/>
                  </a:moveTo>
                  <a:lnTo>
                    <a:pt x="0" y="0"/>
                  </a:lnTo>
                  <a:lnTo>
                    <a:pt x="0" y="4241053"/>
                  </a:lnTo>
                  <a:lnTo>
                    <a:pt x="68577" y="4259741"/>
                  </a:lnTo>
                  <a:lnTo>
                    <a:pt x="113383" y="4270940"/>
                  </a:lnTo>
                  <a:lnTo>
                    <a:pt x="158454" y="4281457"/>
                  </a:lnTo>
                  <a:lnTo>
                    <a:pt x="203786" y="4291289"/>
                  </a:lnTo>
                  <a:lnTo>
                    <a:pt x="249372" y="4300428"/>
                  </a:lnTo>
                  <a:lnTo>
                    <a:pt x="295207" y="4308869"/>
                  </a:lnTo>
                  <a:lnTo>
                    <a:pt x="341284" y="4316606"/>
                  </a:lnTo>
                  <a:lnTo>
                    <a:pt x="387599" y="4323634"/>
                  </a:lnTo>
                  <a:lnTo>
                    <a:pt x="434145" y="4329946"/>
                  </a:lnTo>
                  <a:lnTo>
                    <a:pt x="480916" y="4335538"/>
                  </a:lnTo>
                  <a:lnTo>
                    <a:pt x="527908" y="4340402"/>
                  </a:lnTo>
                  <a:lnTo>
                    <a:pt x="575113" y="4344534"/>
                  </a:lnTo>
                  <a:lnTo>
                    <a:pt x="622527" y="4347928"/>
                  </a:lnTo>
                  <a:lnTo>
                    <a:pt x="670143" y="4350578"/>
                  </a:lnTo>
                  <a:lnTo>
                    <a:pt x="717956" y="4352477"/>
                  </a:lnTo>
                  <a:lnTo>
                    <a:pt x="765960" y="4353621"/>
                  </a:lnTo>
                  <a:lnTo>
                    <a:pt x="814149" y="4354004"/>
                  </a:lnTo>
                  <a:lnTo>
                    <a:pt x="814149" y="0"/>
                  </a:lnTo>
                  <a:close/>
                </a:path>
              </a:pathLst>
            </a:custGeom>
            <a:solidFill>
              <a:srgbClr val="223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889" y="0"/>
              <a:ext cx="2971800" cy="4338320"/>
            </a:xfrm>
            <a:custGeom>
              <a:avLst/>
              <a:gdLst/>
              <a:ahLst/>
              <a:cxnLst/>
              <a:rect l="l" t="t" r="r" b="b"/>
              <a:pathLst>
                <a:path w="2971800" h="4338320">
                  <a:moveTo>
                    <a:pt x="2638720" y="0"/>
                  </a:moveTo>
                  <a:lnTo>
                    <a:pt x="0" y="0"/>
                  </a:lnTo>
                  <a:lnTo>
                    <a:pt x="0" y="4337832"/>
                  </a:lnTo>
                  <a:lnTo>
                    <a:pt x="47593" y="4337454"/>
                  </a:lnTo>
                  <a:lnTo>
                    <a:pt x="95597" y="4336310"/>
                  </a:lnTo>
                  <a:lnTo>
                    <a:pt x="143410" y="4334410"/>
                  </a:lnTo>
                  <a:lnTo>
                    <a:pt x="191026" y="4331761"/>
                  </a:lnTo>
                  <a:lnTo>
                    <a:pt x="238440" y="4328367"/>
                  </a:lnTo>
                  <a:lnTo>
                    <a:pt x="285645" y="4324235"/>
                  </a:lnTo>
                  <a:lnTo>
                    <a:pt x="332637" y="4319371"/>
                  </a:lnTo>
                  <a:lnTo>
                    <a:pt x="379408" y="4313780"/>
                  </a:lnTo>
                  <a:lnTo>
                    <a:pt x="425954" y="4307467"/>
                  </a:lnTo>
                  <a:lnTo>
                    <a:pt x="472269" y="4300439"/>
                  </a:lnTo>
                  <a:lnTo>
                    <a:pt x="518346" y="4292702"/>
                  </a:lnTo>
                  <a:lnTo>
                    <a:pt x="564181" y="4284261"/>
                  </a:lnTo>
                  <a:lnTo>
                    <a:pt x="609767" y="4275122"/>
                  </a:lnTo>
                  <a:lnTo>
                    <a:pt x="655098" y="4265291"/>
                  </a:lnTo>
                  <a:lnTo>
                    <a:pt x="700170" y="4254773"/>
                  </a:lnTo>
                  <a:lnTo>
                    <a:pt x="744975" y="4243575"/>
                  </a:lnTo>
                  <a:lnTo>
                    <a:pt x="789509" y="4231701"/>
                  </a:lnTo>
                  <a:lnTo>
                    <a:pt x="833766" y="4219159"/>
                  </a:lnTo>
                  <a:lnTo>
                    <a:pt x="877739" y="4205952"/>
                  </a:lnTo>
                  <a:lnTo>
                    <a:pt x="921423" y="4192089"/>
                  </a:lnTo>
                  <a:lnTo>
                    <a:pt x="964813" y="4177573"/>
                  </a:lnTo>
                  <a:lnTo>
                    <a:pt x="1007902" y="4162411"/>
                  </a:lnTo>
                  <a:lnTo>
                    <a:pt x="1050684" y="4146609"/>
                  </a:lnTo>
                  <a:lnTo>
                    <a:pt x="1093155" y="4130172"/>
                  </a:lnTo>
                  <a:lnTo>
                    <a:pt x="1135308" y="4113106"/>
                  </a:lnTo>
                  <a:lnTo>
                    <a:pt x="1177138" y="4095417"/>
                  </a:lnTo>
                  <a:lnTo>
                    <a:pt x="1218638" y="4077111"/>
                  </a:lnTo>
                  <a:lnTo>
                    <a:pt x="1259803" y="4058193"/>
                  </a:lnTo>
                  <a:lnTo>
                    <a:pt x="1300628" y="4038669"/>
                  </a:lnTo>
                  <a:lnTo>
                    <a:pt x="1341105" y="4018545"/>
                  </a:lnTo>
                  <a:lnTo>
                    <a:pt x="1381231" y="3997827"/>
                  </a:lnTo>
                  <a:lnTo>
                    <a:pt x="1420998" y="3976521"/>
                  </a:lnTo>
                  <a:lnTo>
                    <a:pt x="1460402" y="3954631"/>
                  </a:lnTo>
                  <a:lnTo>
                    <a:pt x="1499435" y="3932165"/>
                  </a:lnTo>
                  <a:lnTo>
                    <a:pt x="1538094" y="3909127"/>
                  </a:lnTo>
                  <a:lnTo>
                    <a:pt x="1576371" y="3885524"/>
                  </a:lnTo>
                  <a:lnTo>
                    <a:pt x="1614262" y="3861361"/>
                  </a:lnTo>
                  <a:lnTo>
                    <a:pt x="1651759" y="3836644"/>
                  </a:lnTo>
                  <a:lnTo>
                    <a:pt x="1688859" y="3811379"/>
                  </a:lnTo>
                  <a:lnTo>
                    <a:pt x="1725554" y="3785571"/>
                  </a:lnTo>
                  <a:lnTo>
                    <a:pt x="1761839" y="3759227"/>
                  </a:lnTo>
                  <a:lnTo>
                    <a:pt x="1797708" y="3732352"/>
                  </a:lnTo>
                  <a:lnTo>
                    <a:pt x="1833156" y="3704951"/>
                  </a:lnTo>
                  <a:lnTo>
                    <a:pt x="1868177" y="3677031"/>
                  </a:lnTo>
                  <a:lnTo>
                    <a:pt x="1902765" y="3648598"/>
                  </a:lnTo>
                  <a:lnTo>
                    <a:pt x="1936914" y="3619656"/>
                  </a:lnTo>
                  <a:lnTo>
                    <a:pt x="1970618" y="3590213"/>
                  </a:lnTo>
                  <a:lnTo>
                    <a:pt x="2003872" y="3560273"/>
                  </a:lnTo>
                  <a:lnTo>
                    <a:pt x="2036671" y="3529842"/>
                  </a:lnTo>
                  <a:lnTo>
                    <a:pt x="2069007" y="3498927"/>
                  </a:lnTo>
                  <a:lnTo>
                    <a:pt x="2100876" y="3467533"/>
                  </a:lnTo>
                  <a:lnTo>
                    <a:pt x="2132271" y="3435665"/>
                  </a:lnTo>
                  <a:lnTo>
                    <a:pt x="2163187" y="3403330"/>
                  </a:lnTo>
                  <a:lnTo>
                    <a:pt x="2193619" y="3370533"/>
                  </a:lnTo>
                  <a:lnTo>
                    <a:pt x="2223560" y="3337279"/>
                  </a:lnTo>
                  <a:lnTo>
                    <a:pt x="2253004" y="3303576"/>
                  </a:lnTo>
                  <a:lnTo>
                    <a:pt x="2281946" y="3269428"/>
                  </a:lnTo>
                  <a:lnTo>
                    <a:pt x="2310381" y="3234841"/>
                  </a:lnTo>
                  <a:lnTo>
                    <a:pt x="2338302" y="3199822"/>
                  </a:lnTo>
                  <a:lnTo>
                    <a:pt x="2365703" y="3164375"/>
                  </a:lnTo>
                  <a:lnTo>
                    <a:pt x="2392579" y="3128506"/>
                  </a:lnTo>
                  <a:lnTo>
                    <a:pt x="2418924" y="3092222"/>
                  </a:lnTo>
                  <a:lnTo>
                    <a:pt x="2444733" y="3055528"/>
                  </a:lnTo>
                  <a:lnTo>
                    <a:pt x="2469999" y="3018430"/>
                  </a:lnTo>
                  <a:lnTo>
                    <a:pt x="2494716" y="2980933"/>
                  </a:lnTo>
                  <a:lnTo>
                    <a:pt x="2518880" y="2943044"/>
                  </a:lnTo>
                  <a:lnTo>
                    <a:pt x="2542484" y="2904767"/>
                  </a:lnTo>
                  <a:lnTo>
                    <a:pt x="2565523" y="2866110"/>
                  </a:lnTo>
                  <a:lnTo>
                    <a:pt x="2587990" y="2827077"/>
                  </a:lnTo>
                  <a:lnTo>
                    <a:pt x="2609880" y="2787675"/>
                  </a:lnTo>
                  <a:lnTo>
                    <a:pt x="2631187" y="2747908"/>
                  </a:lnTo>
                  <a:lnTo>
                    <a:pt x="2651906" y="2707784"/>
                  </a:lnTo>
                  <a:lnTo>
                    <a:pt x="2672031" y="2667307"/>
                  </a:lnTo>
                  <a:lnTo>
                    <a:pt x="2691555" y="2626484"/>
                  </a:lnTo>
                  <a:lnTo>
                    <a:pt x="2710474" y="2585320"/>
                  </a:lnTo>
                  <a:lnTo>
                    <a:pt x="2728780" y="2543821"/>
                  </a:lnTo>
                  <a:lnTo>
                    <a:pt x="2746470" y="2501992"/>
                  </a:lnTo>
                  <a:lnTo>
                    <a:pt x="2763536" y="2459840"/>
                  </a:lnTo>
                  <a:lnTo>
                    <a:pt x="2779974" y="2417371"/>
                  </a:lnTo>
                  <a:lnTo>
                    <a:pt x="2795777" y="2374589"/>
                  </a:lnTo>
                  <a:lnTo>
                    <a:pt x="2810939" y="2331501"/>
                  </a:lnTo>
                  <a:lnTo>
                    <a:pt x="2825455" y="2288112"/>
                  </a:lnTo>
                  <a:lnTo>
                    <a:pt x="2839320" y="2244429"/>
                  </a:lnTo>
                  <a:lnTo>
                    <a:pt x="2852526" y="2200457"/>
                  </a:lnTo>
                  <a:lnTo>
                    <a:pt x="2865069" y="2156202"/>
                  </a:lnTo>
                  <a:lnTo>
                    <a:pt x="2876943" y="2111669"/>
                  </a:lnTo>
                  <a:lnTo>
                    <a:pt x="2888142" y="2066864"/>
                  </a:lnTo>
                  <a:lnTo>
                    <a:pt x="2898660" y="2021794"/>
                  </a:lnTo>
                  <a:lnTo>
                    <a:pt x="2908492" y="1976463"/>
                  </a:lnTo>
                  <a:lnTo>
                    <a:pt x="2917631" y="1930878"/>
                  </a:lnTo>
                  <a:lnTo>
                    <a:pt x="2926073" y="1885045"/>
                  </a:lnTo>
                  <a:lnTo>
                    <a:pt x="2933810" y="1838968"/>
                  </a:lnTo>
                  <a:lnTo>
                    <a:pt x="2940838" y="1792655"/>
                  </a:lnTo>
                  <a:lnTo>
                    <a:pt x="2947151" y="1746110"/>
                  </a:lnTo>
                  <a:lnTo>
                    <a:pt x="2952742" y="1699339"/>
                  </a:lnTo>
                  <a:lnTo>
                    <a:pt x="2957607" y="1652349"/>
                  </a:lnTo>
                  <a:lnTo>
                    <a:pt x="2961739" y="1605145"/>
                  </a:lnTo>
                  <a:lnTo>
                    <a:pt x="2965133" y="1557732"/>
                  </a:lnTo>
                  <a:lnTo>
                    <a:pt x="2967782" y="1510117"/>
                  </a:lnTo>
                  <a:lnTo>
                    <a:pt x="2969682" y="1462304"/>
                  </a:lnTo>
                  <a:lnTo>
                    <a:pt x="2970826" y="1414301"/>
                  </a:lnTo>
                  <a:lnTo>
                    <a:pt x="2971202" y="1366113"/>
                  </a:lnTo>
                  <a:lnTo>
                    <a:pt x="2970826" y="1317926"/>
                  </a:lnTo>
                  <a:lnTo>
                    <a:pt x="2969682" y="1269928"/>
                  </a:lnTo>
                  <a:lnTo>
                    <a:pt x="2967782" y="1222123"/>
                  </a:lnTo>
                  <a:lnTo>
                    <a:pt x="2965133" y="1174518"/>
                  </a:lnTo>
                  <a:lnTo>
                    <a:pt x="2961739" y="1127118"/>
                  </a:lnTo>
                  <a:lnTo>
                    <a:pt x="2957607" y="1079929"/>
                  </a:lnTo>
                  <a:lnTo>
                    <a:pt x="2952742" y="1032957"/>
                  </a:lnTo>
                  <a:lnTo>
                    <a:pt x="2947151" y="986207"/>
                  </a:lnTo>
                  <a:lnTo>
                    <a:pt x="2940838" y="939685"/>
                  </a:lnTo>
                  <a:lnTo>
                    <a:pt x="2933810" y="893396"/>
                  </a:lnTo>
                  <a:lnTo>
                    <a:pt x="2926073" y="847347"/>
                  </a:lnTo>
                  <a:lnTo>
                    <a:pt x="2917631" y="801544"/>
                  </a:lnTo>
                  <a:lnTo>
                    <a:pt x="2908492" y="755991"/>
                  </a:lnTo>
                  <a:lnTo>
                    <a:pt x="2898660" y="710694"/>
                  </a:lnTo>
                  <a:lnTo>
                    <a:pt x="2888142" y="665660"/>
                  </a:lnTo>
                  <a:lnTo>
                    <a:pt x="2876943" y="620894"/>
                  </a:lnTo>
                  <a:lnTo>
                    <a:pt x="2865069" y="576401"/>
                  </a:lnTo>
                  <a:lnTo>
                    <a:pt x="2852526" y="532188"/>
                  </a:lnTo>
                  <a:lnTo>
                    <a:pt x="2839320" y="488260"/>
                  </a:lnTo>
                  <a:lnTo>
                    <a:pt x="2825455" y="444623"/>
                  </a:lnTo>
                  <a:lnTo>
                    <a:pt x="2810939" y="401282"/>
                  </a:lnTo>
                  <a:lnTo>
                    <a:pt x="2795777" y="358243"/>
                  </a:lnTo>
                  <a:lnTo>
                    <a:pt x="2779974" y="315512"/>
                  </a:lnTo>
                  <a:lnTo>
                    <a:pt x="2763536" y="273095"/>
                  </a:lnTo>
                  <a:lnTo>
                    <a:pt x="2746470" y="230997"/>
                  </a:lnTo>
                  <a:lnTo>
                    <a:pt x="2728780" y="189224"/>
                  </a:lnTo>
                  <a:lnTo>
                    <a:pt x="2710474" y="147782"/>
                  </a:lnTo>
                  <a:lnTo>
                    <a:pt x="2691555" y="106676"/>
                  </a:lnTo>
                  <a:lnTo>
                    <a:pt x="2672031" y="65913"/>
                  </a:lnTo>
                  <a:lnTo>
                    <a:pt x="2651906" y="25497"/>
                  </a:lnTo>
                  <a:lnTo>
                    <a:pt x="2638720" y="0"/>
                  </a:lnTo>
                  <a:close/>
                </a:path>
              </a:pathLst>
            </a:custGeom>
            <a:solidFill>
              <a:srgbClr val="FFC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77428"/>
              <a:ext cx="1028700" cy="2828925"/>
            </a:xfrm>
            <a:custGeom>
              <a:avLst/>
              <a:gdLst/>
              <a:ahLst/>
              <a:cxnLst/>
              <a:rect l="l" t="t" r="r" b="b"/>
              <a:pathLst>
                <a:path w="1028700" h="2828925">
                  <a:moveTo>
                    <a:pt x="0" y="0"/>
                  </a:moveTo>
                  <a:lnTo>
                    <a:pt x="0" y="2828904"/>
                  </a:lnTo>
                  <a:lnTo>
                    <a:pt x="3507" y="2827820"/>
                  </a:lnTo>
                  <a:lnTo>
                    <a:pt x="46755" y="2812975"/>
                  </a:lnTo>
                  <a:lnTo>
                    <a:pt x="89391" y="2796849"/>
                  </a:lnTo>
                  <a:lnTo>
                    <a:pt x="131391" y="2779464"/>
                  </a:lnTo>
                  <a:lnTo>
                    <a:pt x="172733" y="2760845"/>
                  </a:lnTo>
                  <a:lnTo>
                    <a:pt x="213394" y="2741013"/>
                  </a:lnTo>
                  <a:lnTo>
                    <a:pt x="253350" y="2719992"/>
                  </a:lnTo>
                  <a:lnTo>
                    <a:pt x="292578" y="2697806"/>
                  </a:lnTo>
                  <a:lnTo>
                    <a:pt x="331056" y="2674476"/>
                  </a:lnTo>
                  <a:lnTo>
                    <a:pt x="368759" y="2650027"/>
                  </a:lnTo>
                  <a:lnTo>
                    <a:pt x="405666" y="2624481"/>
                  </a:lnTo>
                  <a:lnTo>
                    <a:pt x="441754" y="2597861"/>
                  </a:lnTo>
                  <a:lnTo>
                    <a:pt x="476998" y="2570191"/>
                  </a:lnTo>
                  <a:lnTo>
                    <a:pt x="511376" y="2541493"/>
                  </a:lnTo>
                  <a:lnTo>
                    <a:pt x="544865" y="2511791"/>
                  </a:lnTo>
                  <a:lnTo>
                    <a:pt x="577442" y="2481108"/>
                  </a:lnTo>
                  <a:lnTo>
                    <a:pt x="609083" y="2449466"/>
                  </a:lnTo>
                  <a:lnTo>
                    <a:pt x="639767" y="2416889"/>
                  </a:lnTo>
                  <a:lnTo>
                    <a:pt x="669469" y="2383400"/>
                  </a:lnTo>
                  <a:lnTo>
                    <a:pt x="698166" y="2349021"/>
                  </a:lnTo>
                  <a:lnTo>
                    <a:pt x="725836" y="2313777"/>
                  </a:lnTo>
                  <a:lnTo>
                    <a:pt x="752456" y="2277690"/>
                  </a:lnTo>
                  <a:lnTo>
                    <a:pt x="778002" y="2240782"/>
                  </a:lnTo>
                  <a:lnTo>
                    <a:pt x="802451" y="2203078"/>
                  </a:lnTo>
                  <a:lnTo>
                    <a:pt x="825780" y="2164600"/>
                  </a:lnTo>
                  <a:lnTo>
                    <a:pt x="847967" y="2125372"/>
                  </a:lnTo>
                  <a:lnTo>
                    <a:pt x="868987" y="2085416"/>
                  </a:lnTo>
                  <a:lnTo>
                    <a:pt x="888819" y="2044755"/>
                  </a:lnTo>
                  <a:lnTo>
                    <a:pt x="907438" y="2003413"/>
                  </a:lnTo>
                  <a:lnTo>
                    <a:pt x="924823" y="1961412"/>
                  </a:lnTo>
                  <a:lnTo>
                    <a:pt x="940949" y="1918776"/>
                  </a:lnTo>
                  <a:lnTo>
                    <a:pt x="955794" y="1875528"/>
                  </a:lnTo>
                  <a:lnTo>
                    <a:pt x="969334" y="1831691"/>
                  </a:lnTo>
                  <a:lnTo>
                    <a:pt x="981548" y="1787287"/>
                  </a:lnTo>
                  <a:lnTo>
                    <a:pt x="992411" y="1742340"/>
                  </a:lnTo>
                  <a:lnTo>
                    <a:pt x="1001900" y="1696874"/>
                  </a:lnTo>
                  <a:lnTo>
                    <a:pt x="1009992" y="1650910"/>
                  </a:lnTo>
                  <a:lnTo>
                    <a:pt x="1016665" y="1604473"/>
                  </a:lnTo>
                  <a:lnTo>
                    <a:pt x="1021896" y="1557584"/>
                  </a:lnTo>
                  <a:lnTo>
                    <a:pt x="1025660" y="1510268"/>
                  </a:lnTo>
                  <a:lnTo>
                    <a:pt x="1027936" y="1462548"/>
                  </a:lnTo>
                  <a:lnTo>
                    <a:pt x="1028699" y="1414445"/>
                  </a:lnTo>
                  <a:lnTo>
                    <a:pt x="1027936" y="1366344"/>
                  </a:lnTo>
                  <a:lnTo>
                    <a:pt x="1025660" y="1318624"/>
                  </a:lnTo>
                  <a:lnTo>
                    <a:pt x="1021896" y="1271308"/>
                  </a:lnTo>
                  <a:lnTo>
                    <a:pt x="1016665" y="1224421"/>
                  </a:lnTo>
                  <a:lnTo>
                    <a:pt x="1009992" y="1177984"/>
                  </a:lnTo>
                  <a:lnTo>
                    <a:pt x="1001900" y="1132021"/>
                  </a:lnTo>
                  <a:lnTo>
                    <a:pt x="992411" y="1086555"/>
                  </a:lnTo>
                  <a:lnTo>
                    <a:pt x="981548" y="1041609"/>
                  </a:lnTo>
                  <a:lnTo>
                    <a:pt x="969334" y="997206"/>
                  </a:lnTo>
                  <a:lnTo>
                    <a:pt x="955794" y="953369"/>
                  </a:lnTo>
                  <a:lnTo>
                    <a:pt x="940949" y="910121"/>
                  </a:lnTo>
                  <a:lnTo>
                    <a:pt x="924823" y="867485"/>
                  </a:lnTo>
                  <a:lnTo>
                    <a:pt x="907438" y="825485"/>
                  </a:lnTo>
                  <a:lnTo>
                    <a:pt x="888819" y="784143"/>
                  </a:lnTo>
                  <a:lnTo>
                    <a:pt x="868987" y="743483"/>
                  </a:lnTo>
                  <a:lnTo>
                    <a:pt x="847967" y="703527"/>
                  </a:lnTo>
                  <a:lnTo>
                    <a:pt x="825780" y="664299"/>
                  </a:lnTo>
                  <a:lnTo>
                    <a:pt x="802451" y="625822"/>
                  </a:lnTo>
                  <a:lnTo>
                    <a:pt x="778002" y="588118"/>
                  </a:lnTo>
                  <a:lnTo>
                    <a:pt x="752456" y="551211"/>
                  </a:lnTo>
                  <a:lnTo>
                    <a:pt x="725836" y="515124"/>
                  </a:lnTo>
                  <a:lnTo>
                    <a:pt x="698166" y="479880"/>
                  </a:lnTo>
                  <a:lnTo>
                    <a:pt x="669469" y="445502"/>
                  </a:lnTo>
                  <a:lnTo>
                    <a:pt x="639767" y="412013"/>
                  </a:lnTo>
                  <a:lnTo>
                    <a:pt x="609083" y="379436"/>
                  </a:lnTo>
                  <a:lnTo>
                    <a:pt x="577442" y="347794"/>
                  </a:lnTo>
                  <a:lnTo>
                    <a:pt x="544865" y="317111"/>
                  </a:lnTo>
                  <a:lnTo>
                    <a:pt x="511376" y="287409"/>
                  </a:lnTo>
                  <a:lnTo>
                    <a:pt x="476998" y="258711"/>
                  </a:lnTo>
                  <a:lnTo>
                    <a:pt x="441754" y="231041"/>
                  </a:lnTo>
                  <a:lnTo>
                    <a:pt x="405666" y="204422"/>
                  </a:lnTo>
                  <a:lnTo>
                    <a:pt x="368759" y="178876"/>
                  </a:lnTo>
                  <a:lnTo>
                    <a:pt x="331056" y="154427"/>
                  </a:lnTo>
                  <a:lnTo>
                    <a:pt x="292578" y="131097"/>
                  </a:lnTo>
                  <a:lnTo>
                    <a:pt x="253350" y="108911"/>
                  </a:lnTo>
                  <a:lnTo>
                    <a:pt x="213394" y="87890"/>
                  </a:lnTo>
                  <a:lnTo>
                    <a:pt x="172733" y="68058"/>
                  </a:lnTo>
                  <a:lnTo>
                    <a:pt x="131391" y="49439"/>
                  </a:lnTo>
                  <a:lnTo>
                    <a:pt x="89391" y="32054"/>
                  </a:lnTo>
                  <a:lnTo>
                    <a:pt x="46755" y="15928"/>
                  </a:lnTo>
                  <a:lnTo>
                    <a:pt x="3507" y="1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39215" algn="l"/>
                <a:tab pos="3877310" algn="l"/>
                <a:tab pos="5976620" algn="l"/>
                <a:tab pos="8741410" algn="l"/>
                <a:tab pos="10278745" algn="l"/>
              </a:tabLst>
            </a:pPr>
            <a:r>
              <a:rPr spc="465" dirty="0"/>
              <a:t>Peki</a:t>
            </a:r>
            <a:r>
              <a:rPr dirty="0"/>
              <a:t>	</a:t>
            </a:r>
            <a:r>
              <a:rPr spc="409" dirty="0"/>
              <a:t>duygusal</a:t>
            </a:r>
            <a:r>
              <a:rPr dirty="0"/>
              <a:t>	</a:t>
            </a:r>
            <a:r>
              <a:rPr spc="425" dirty="0"/>
              <a:t>gelişim</a:t>
            </a:r>
            <a:r>
              <a:rPr dirty="0"/>
              <a:t>	</a:t>
            </a:r>
            <a:r>
              <a:rPr spc="445" dirty="0"/>
              <a:t>sürecinde</a:t>
            </a:r>
            <a:r>
              <a:rPr dirty="0"/>
              <a:t>	</a:t>
            </a:r>
            <a:r>
              <a:rPr spc="405" dirty="0"/>
              <a:t>neler</a:t>
            </a:r>
            <a:r>
              <a:rPr dirty="0"/>
              <a:t>	</a:t>
            </a:r>
            <a:r>
              <a:rPr spc="335" dirty="0"/>
              <a:t>yapılabilir?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01021" y="1778374"/>
            <a:ext cx="11666220" cy="72263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129539" algn="ctr">
              <a:lnSpc>
                <a:spcPct val="100000"/>
              </a:lnSpc>
              <a:spcBef>
                <a:spcPts val="745"/>
              </a:spcBef>
            </a:pPr>
            <a:r>
              <a:rPr sz="3400" spc="235" dirty="0">
                <a:latin typeface="Georgia"/>
                <a:cs typeface="Georgia"/>
              </a:rPr>
              <a:t>Duygular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25" dirty="0">
                <a:latin typeface="Georgia"/>
                <a:cs typeface="Georgia"/>
              </a:rPr>
              <a:t>iyi</a:t>
            </a:r>
            <a:r>
              <a:rPr sz="3400" spc="275" dirty="0">
                <a:latin typeface="Georgia"/>
                <a:cs typeface="Georgia"/>
              </a:rPr>
              <a:t> veya </a:t>
            </a:r>
            <a:r>
              <a:rPr sz="3400" spc="204" dirty="0">
                <a:latin typeface="Georgia"/>
                <a:cs typeface="Georgia"/>
              </a:rPr>
              <a:t>kötü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olarak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sınıflandırılamaz!</a:t>
            </a:r>
            <a:endParaRPr sz="3400">
              <a:latin typeface="Georgia"/>
              <a:cs typeface="Georgia"/>
            </a:endParaRPr>
          </a:p>
          <a:p>
            <a:pPr marL="12700" marR="5080" indent="-635" algn="ctr">
              <a:lnSpc>
                <a:spcPct val="115799"/>
              </a:lnSpc>
            </a:pPr>
            <a:r>
              <a:rPr sz="3400" spc="215" dirty="0">
                <a:latin typeface="Georgia"/>
                <a:cs typeface="Georgia"/>
              </a:rPr>
              <a:t>Öncelikle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duygular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60" dirty="0">
                <a:latin typeface="Georgia"/>
                <a:cs typeface="Georgia"/>
              </a:rPr>
              <a:t>iyi-</a:t>
            </a:r>
            <a:r>
              <a:rPr sz="3400" spc="195" dirty="0">
                <a:latin typeface="Georgia"/>
                <a:cs typeface="Georgia"/>
              </a:rPr>
              <a:t>kötü,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doğru-yanlış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biçiminde </a:t>
            </a:r>
            <a:r>
              <a:rPr sz="3400" spc="190" dirty="0">
                <a:latin typeface="Georgia"/>
                <a:cs typeface="Georgia"/>
              </a:rPr>
              <a:t>gruplandırılmamalıdır.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Çünkü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her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duygu,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50" dirty="0">
                <a:latin typeface="Georgia"/>
                <a:cs typeface="Georgia"/>
              </a:rPr>
              <a:t>değişen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gelişen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benliğimizin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doğal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birer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parçasıdır.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Ancak </a:t>
            </a:r>
            <a:r>
              <a:rPr sz="3400" spc="285" dirty="0">
                <a:latin typeface="Georgia"/>
                <a:cs typeface="Georgia"/>
              </a:rPr>
              <a:t>ve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ancak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duygu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sonrasında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ulaştığınız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düşünce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60" dirty="0">
                <a:latin typeface="Georgia"/>
                <a:cs typeface="Georgia"/>
              </a:rPr>
              <a:t>ve </a:t>
            </a:r>
            <a:r>
              <a:rPr sz="3400" spc="200" dirty="0">
                <a:latin typeface="Georgia"/>
                <a:cs typeface="Georgia"/>
              </a:rPr>
              <a:t>yaptığınız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davranış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doğru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65" dirty="0">
                <a:latin typeface="Georgia"/>
                <a:cs typeface="Georgia"/>
              </a:rPr>
              <a:t>ya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da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yanlış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155" dirty="0">
                <a:latin typeface="Georgia"/>
                <a:cs typeface="Georgia"/>
              </a:rPr>
              <a:t>olabilir.</a:t>
            </a:r>
            <a:endParaRPr sz="3400">
              <a:latin typeface="Georgia"/>
              <a:cs typeface="Georgia"/>
            </a:endParaRPr>
          </a:p>
          <a:p>
            <a:pPr marL="68580" marR="61594" indent="-635" algn="ctr">
              <a:lnSpc>
                <a:spcPct val="115799"/>
              </a:lnSpc>
            </a:pPr>
            <a:r>
              <a:rPr sz="3400" spc="250" dirty="0">
                <a:latin typeface="Georgia"/>
                <a:cs typeface="Georgia"/>
              </a:rPr>
              <a:t>Ebeveynler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duyguların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deneyimlendiği</a:t>
            </a:r>
            <a:r>
              <a:rPr sz="3400" spc="29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durumlarda </a:t>
            </a:r>
            <a:r>
              <a:rPr sz="3400" spc="225" dirty="0">
                <a:latin typeface="Georgia"/>
                <a:cs typeface="Georgia"/>
              </a:rPr>
              <a:t>çocukları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yargılamadan,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yok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saymadan, cezalandırmadan,</a:t>
            </a:r>
            <a:r>
              <a:rPr sz="3400" spc="31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küçümsemeden</a:t>
            </a:r>
            <a:r>
              <a:rPr sz="3400" spc="32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çocukların</a:t>
            </a:r>
            <a:r>
              <a:rPr sz="3400" spc="31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olaylar </a:t>
            </a:r>
            <a:r>
              <a:rPr sz="3400" spc="204" dirty="0">
                <a:latin typeface="Georgia"/>
                <a:cs typeface="Georgia"/>
              </a:rPr>
              <a:t>karşısında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doğal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olarak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gelişen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95" dirty="0">
                <a:latin typeface="Georgia"/>
                <a:cs typeface="Georgia"/>
              </a:rPr>
              <a:t>duygularını </a:t>
            </a:r>
            <a:r>
              <a:rPr sz="3400" spc="210" dirty="0">
                <a:latin typeface="Georgia"/>
                <a:cs typeface="Georgia"/>
              </a:rPr>
              <a:t>anlamalarına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sabırla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04" dirty="0">
                <a:latin typeface="Georgia"/>
                <a:cs typeface="Georgia"/>
              </a:rPr>
              <a:t>yardımcı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olarak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çocuklara </a:t>
            </a:r>
            <a:r>
              <a:rPr sz="3400" spc="225" dirty="0">
                <a:latin typeface="Georgia"/>
                <a:cs typeface="Georgia"/>
              </a:rPr>
              <a:t>rehberlik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etmelidirler.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87958" y="0"/>
            <a:ext cx="4400550" cy="1876425"/>
          </a:xfrm>
          <a:custGeom>
            <a:avLst/>
            <a:gdLst/>
            <a:ahLst/>
            <a:cxnLst/>
            <a:rect l="l" t="t" r="r" b="b"/>
            <a:pathLst>
              <a:path w="4400550" h="1876425">
                <a:moveTo>
                  <a:pt x="4400550" y="0"/>
                </a:moveTo>
                <a:lnTo>
                  <a:pt x="0" y="0"/>
                </a:lnTo>
                <a:lnTo>
                  <a:pt x="0" y="1876425"/>
                </a:lnTo>
                <a:lnTo>
                  <a:pt x="4400550" y="1876425"/>
                </a:lnTo>
                <a:lnTo>
                  <a:pt x="4400550" y="0"/>
                </a:lnTo>
                <a:close/>
              </a:path>
            </a:pathLst>
          </a:custGeom>
          <a:solidFill>
            <a:srgbClr val="9AD8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6574" y="8715692"/>
            <a:ext cx="4215130" cy="1571625"/>
          </a:xfrm>
          <a:custGeom>
            <a:avLst/>
            <a:gdLst/>
            <a:ahLst/>
            <a:cxnLst/>
            <a:rect l="l" t="t" r="r" b="b"/>
            <a:pathLst>
              <a:path w="4215130" h="1571625">
                <a:moveTo>
                  <a:pt x="2108969" y="0"/>
                </a:moveTo>
                <a:lnTo>
                  <a:pt x="2060479" y="523"/>
                </a:lnTo>
                <a:lnTo>
                  <a:pt x="2012245" y="2086"/>
                </a:lnTo>
                <a:lnTo>
                  <a:pt x="1964279" y="4679"/>
                </a:lnTo>
                <a:lnTo>
                  <a:pt x="1916591" y="8290"/>
                </a:lnTo>
                <a:lnTo>
                  <a:pt x="1869192" y="12908"/>
                </a:lnTo>
                <a:lnTo>
                  <a:pt x="1822092" y="18524"/>
                </a:lnTo>
                <a:lnTo>
                  <a:pt x="1775303" y="25125"/>
                </a:lnTo>
                <a:lnTo>
                  <a:pt x="1728834" y="32703"/>
                </a:lnTo>
                <a:lnTo>
                  <a:pt x="1682697" y="41244"/>
                </a:lnTo>
                <a:lnTo>
                  <a:pt x="1636902" y="50740"/>
                </a:lnTo>
                <a:lnTo>
                  <a:pt x="1591461" y="61180"/>
                </a:lnTo>
                <a:lnTo>
                  <a:pt x="1546383" y="72551"/>
                </a:lnTo>
                <a:lnTo>
                  <a:pt x="1501680" y="84845"/>
                </a:lnTo>
                <a:lnTo>
                  <a:pt x="1457362" y="98049"/>
                </a:lnTo>
                <a:lnTo>
                  <a:pt x="1413440" y="112154"/>
                </a:lnTo>
                <a:lnTo>
                  <a:pt x="1369925" y="127149"/>
                </a:lnTo>
                <a:lnTo>
                  <a:pt x="1326828" y="143023"/>
                </a:lnTo>
                <a:lnTo>
                  <a:pt x="1284158" y="159764"/>
                </a:lnTo>
                <a:lnTo>
                  <a:pt x="1241928" y="177363"/>
                </a:lnTo>
                <a:lnTo>
                  <a:pt x="1200147" y="195809"/>
                </a:lnTo>
                <a:lnTo>
                  <a:pt x="1158827" y="215091"/>
                </a:lnTo>
                <a:lnTo>
                  <a:pt x="1117978" y="235198"/>
                </a:lnTo>
                <a:lnTo>
                  <a:pt x="1077611" y="256120"/>
                </a:lnTo>
                <a:lnTo>
                  <a:pt x="1037736" y="277845"/>
                </a:lnTo>
                <a:lnTo>
                  <a:pt x="998365" y="300363"/>
                </a:lnTo>
                <a:lnTo>
                  <a:pt x="959508" y="323664"/>
                </a:lnTo>
                <a:lnTo>
                  <a:pt x="921175" y="347736"/>
                </a:lnTo>
                <a:lnTo>
                  <a:pt x="883379" y="372570"/>
                </a:lnTo>
                <a:lnTo>
                  <a:pt x="846128" y="398153"/>
                </a:lnTo>
                <a:lnTo>
                  <a:pt x="809434" y="424476"/>
                </a:lnTo>
                <a:lnTo>
                  <a:pt x="773309" y="451527"/>
                </a:lnTo>
                <a:lnTo>
                  <a:pt x="737761" y="479296"/>
                </a:lnTo>
                <a:lnTo>
                  <a:pt x="702803" y="507773"/>
                </a:lnTo>
                <a:lnTo>
                  <a:pt x="668445" y="536946"/>
                </a:lnTo>
                <a:lnTo>
                  <a:pt x="634697" y="566805"/>
                </a:lnTo>
                <a:lnTo>
                  <a:pt x="601570" y="597338"/>
                </a:lnTo>
                <a:lnTo>
                  <a:pt x="569076" y="628536"/>
                </a:lnTo>
                <a:lnTo>
                  <a:pt x="537225" y="660388"/>
                </a:lnTo>
                <a:lnTo>
                  <a:pt x="506027" y="692882"/>
                </a:lnTo>
                <a:lnTo>
                  <a:pt x="475493" y="726009"/>
                </a:lnTo>
                <a:lnTo>
                  <a:pt x="445635" y="759757"/>
                </a:lnTo>
                <a:lnTo>
                  <a:pt x="416462" y="794115"/>
                </a:lnTo>
                <a:lnTo>
                  <a:pt x="387986" y="829074"/>
                </a:lnTo>
                <a:lnTo>
                  <a:pt x="360217" y="864621"/>
                </a:lnTo>
                <a:lnTo>
                  <a:pt x="333166" y="900747"/>
                </a:lnTo>
                <a:lnTo>
                  <a:pt x="306843" y="937441"/>
                </a:lnTo>
                <a:lnTo>
                  <a:pt x="281260" y="974692"/>
                </a:lnTo>
                <a:lnTo>
                  <a:pt x="256427" y="1012489"/>
                </a:lnTo>
                <a:lnTo>
                  <a:pt x="232355" y="1050821"/>
                </a:lnTo>
                <a:lnTo>
                  <a:pt x="209054" y="1089678"/>
                </a:lnTo>
                <a:lnTo>
                  <a:pt x="186536" y="1129050"/>
                </a:lnTo>
                <a:lnTo>
                  <a:pt x="164811" y="1168924"/>
                </a:lnTo>
                <a:lnTo>
                  <a:pt x="143890" y="1209292"/>
                </a:lnTo>
                <a:lnTo>
                  <a:pt x="123783" y="1250141"/>
                </a:lnTo>
                <a:lnTo>
                  <a:pt x="104501" y="1291461"/>
                </a:lnTo>
                <a:lnTo>
                  <a:pt x="86056" y="1333242"/>
                </a:lnTo>
                <a:lnTo>
                  <a:pt x="68457" y="1375472"/>
                </a:lnTo>
                <a:lnTo>
                  <a:pt x="51715" y="1418141"/>
                </a:lnTo>
                <a:lnTo>
                  <a:pt x="35842" y="1461239"/>
                </a:lnTo>
                <a:lnTo>
                  <a:pt x="20847" y="1504754"/>
                </a:lnTo>
                <a:lnTo>
                  <a:pt x="6743" y="1548675"/>
                </a:lnTo>
                <a:lnTo>
                  <a:pt x="0" y="1571307"/>
                </a:lnTo>
                <a:lnTo>
                  <a:pt x="4214568" y="1571307"/>
                </a:lnTo>
                <a:lnTo>
                  <a:pt x="4193787" y="1504754"/>
                </a:lnTo>
                <a:lnTo>
                  <a:pt x="4178841" y="1461239"/>
                </a:lnTo>
                <a:lnTo>
                  <a:pt x="4163018" y="1418141"/>
                </a:lnTo>
                <a:lnTo>
                  <a:pt x="4146329" y="1375472"/>
                </a:lnTo>
                <a:lnTo>
                  <a:pt x="4128784" y="1333242"/>
                </a:lnTo>
                <a:lnTo>
                  <a:pt x="4110395" y="1291461"/>
                </a:lnTo>
                <a:lnTo>
                  <a:pt x="4091172" y="1250141"/>
                </a:lnTo>
                <a:lnTo>
                  <a:pt x="4071125" y="1209292"/>
                </a:lnTo>
                <a:lnTo>
                  <a:pt x="4050265" y="1168924"/>
                </a:lnTo>
                <a:lnTo>
                  <a:pt x="4028603" y="1129050"/>
                </a:lnTo>
                <a:lnTo>
                  <a:pt x="4006149" y="1089678"/>
                </a:lnTo>
                <a:lnTo>
                  <a:pt x="3982914" y="1050821"/>
                </a:lnTo>
                <a:lnTo>
                  <a:pt x="3958909" y="1012489"/>
                </a:lnTo>
                <a:lnTo>
                  <a:pt x="3934144" y="974692"/>
                </a:lnTo>
                <a:lnTo>
                  <a:pt x="3908630" y="937441"/>
                </a:lnTo>
                <a:lnTo>
                  <a:pt x="3882378" y="900747"/>
                </a:lnTo>
                <a:lnTo>
                  <a:pt x="3855397" y="864621"/>
                </a:lnTo>
                <a:lnTo>
                  <a:pt x="3827700" y="829074"/>
                </a:lnTo>
                <a:lnTo>
                  <a:pt x="3799296" y="794115"/>
                </a:lnTo>
                <a:lnTo>
                  <a:pt x="3770195" y="759757"/>
                </a:lnTo>
                <a:lnTo>
                  <a:pt x="3740410" y="726009"/>
                </a:lnTo>
                <a:lnTo>
                  <a:pt x="3709949" y="692882"/>
                </a:lnTo>
                <a:lnTo>
                  <a:pt x="3678825" y="660388"/>
                </a:lnTo>
                <a:lnTo>
                  <a:pt x="3647047" y="628536"/>
                </a:lnTo>
                <a:lnTo>
                  <a:pt x="3614626" y="597338"/>
                </a:lnTo>
                <a:lnTo>
                  <a:pt x="3581573" y="566805"/>
                </a:lnTo>
                <a:lnTo>
                  <a:pt x="3547898" y="536946"/>
                </a:lnTo>
                <a:lnTo>
                  <a:pt x="3513612" y="507773"/>
                </a:lnTo>
                <a:lnTo>
                  <a:pt x="3478726" y="479296"/>
                </a:lnTo>
                <a:lnTo>
                  <a:pt x="3443250" y="451527"/>
                </a:lnTo>
                <a:lnTo>
                  <a:pt x="3407195" y="424476"/>
                </a:lnTo>
                <a:lnTo>
                  <a:pt x="3370572" y="398153"/>
                </a:lnTo>
                <a:lnTo>
                  <a:pt x="3333391" y="372570"/>
                </a:lnTo>
                <a:lnTo>
                  <a:pt x="3295662" y="347736"/>
                </a:lnTo>
                <a:lnTo>
                  <a:pt x="3257397" y="323664"/>
                </a:lnTo>
                <a:lnTo>
                  <a:pt x="3218606" y="300363"/>
                </a:lnTo>
                <a:lnTo>
                  <a:pt x="3179300" y="277845"/>
                </a:lnTo>
                <a:lnTo>
                  <a:pt x="3139489" y="256120"/>
                </a:lnTo>
                <a:lnTo>
                  <a:pt x="3099183" y="235198"/>
                </a:lnTo>
                <a:lnTo>
                  <a:pt x="3058395" y="215091"/>
                </a:lnTo>
                <a:lnTo>
                  <a:pt x="3017133" y="195809"/>
                </a:lnTo>
                <a:lnTo>
                  <a:pt x="2975409" y="177363"/>
                </a:lnTo>
                <a:lnTo>
                  <a:pt x="2933234" y="159764"/>
                </a:lnTo>
                <a:lnTo>
                  <a:pt x="2890618" y="143023"/>
                </a:lnTo>
                <a:lnTo>
                  <a:pt x="2847571" y="127149"/>
                </a:lnTo>
                <a:lnTo>
                  <a:pt x="2804104" y="112154"/>
                </a:lnTo>
                <a:lnTo>
                  <a:pt x="2760229" y="98049"/>
                </a:lnTo>
                <a:lnTo>
                  <a:pt x="2715955" y="84845"/>
                </a:lnTo>
                <a:lnTo>
                  <a:pt x="2671293" y="72551"/>
                </a:lnTo>
                <a:lnTo>
                  <a:pt x="2626254" y="61180"/>
                </a:lnTo>
                <a:lnTo>
                  <a:pt x="2580849" y="50740"/>
                </a:lnTo>
                <a:lnTo>
                  <a:pt x="2535087" y="41244"/>
                </a:lnTo>
                <a:lnTo>
                  <a:pt x="2488980" y="32703"/>
                </a:lnTo>
                <a:lnTo>
                  <a:pt x="2442539" y="25125"/>
                </a:lnTo>
                <a:lnTo>
                  <a:pt x="2395773" y="18524"/>
                </a:lnTo>
                <a:lnTo>
                  <a:pt x="2348694" y="12908"/>
                </a:lnTo>
                <a:lnTo>
                  <a:pt x="2301312" y="8290"/>
                </a:lnTo>
                <a:lnTo>
                  <a:pt x="2253638" y="4679"/>
                </a:lnTo>
                <a:lnTo>
                  <a:pt x="2205682" y="2086"/>
                </a:lnTo>
                <a:lnTo>
                  <a:pt x="2157456" y="523"/>
                </a:lnTo>
                <a:lnTo>
                  <a:pt x="2108969" y="0"/>
                </a:lnTo>
                <a:close/>
              </a:path>
            </a:pathLst>
          </a:custGeom>
          <a:solidFill>
            <a:srgbClr val="FFC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027" y="5714047"/>
            <a:ext cx="3959478" cy="4102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62747" y="1045698"/>
            <a:ext cx="10956925" cy="422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240" dirty="0">
                <a:latin typeface="Georgia"/>
                <a:cs typeface="Georgia"/>
              </a:rPr>
              <a:t>Duygusal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farkındalığın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kazandırılmasında </a:t>
            </a:r>
            <a:r>
              <a:rPr sz="3400" spc="260" dirty="0">
                <a:latin typeface="Georgia"/>
                <a:cs typeface="Georgia"/>
              </a:rPr>
              <a:t>ebeveynler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çocuklara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yol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göstermelidir: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105" dirty="0">
                <a:latin typeface="Georgia"/>
                <a:cs typeface="Georgia"/>
              </a:rPr>
              <a:t>İlk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olarak </a:t>
            </a:r>
            <a:r>
              <a:rPr sz="3400" spc="254" dirty="0">
                <a:latin typeface="Georgia"/>
                <a:cs typeface="Georgia"/>
              </a:rPr>
              <a:t>duyguyu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20" dirty="0">
                <a:latin typeface="Georgia"/>
                <a:cs typeface="Georgia"/>
              </a:rPr>
              <a:t>kabul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edici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tavırla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80" dirty="0">
                <a:latin typeface="Georgia"/>
                <a:cs typeface="Georgia"/>
              </a:rPr>
              <a:t>dinlemeli,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215" dirty="0">
                <a:latin typeface="Georgia"/>
                <a:cs typeface="Georgia"/>
              </a:rPr>
              <a:t>sonra </a:t>
            </a:r>
            <a:r>
              <a:rPr sz="3400" spc="229" dirty="0">
                <a:latin typeface="Georgia"/>
                <a:cs typeface="Georgia"/>
              </a:rPr>
              <a:t>herkesin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bu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25" dirty="0">
                <a:latin typeface="Georgia"/>
                <a:cs typeface="Georgia"/>
              </a:rPr>
              <a:t>duyguları</a:t>
            </a:r>
            <a:r>
              <a:rPr sz="3400" spc="280" dirty="0">
                <a:latin typeface="Georgia"/>
                <a:cs typeface="Georgia"/>
              </a:rPr>
              <a:t> </a:t>
            </a:r>
            <a:r>
              <a:rPr sz="3400" spc="245" dirty="0">
                <a:latin typeface="Georgia"/>
                <a:cs typeface="Georgia"/>
              </a:rPr>
              <a:t>hissedebileceği</a:t>
            </a:r>
            <a:r>
              <a:rPr sz="3400" spc="275" dirty="0">
                <a:latin typeface="Georgia"/>
                <a:cs typeface="Georgia"/>
              </a:rPr>
              <a:t> </a:t>
            </a:r>
            <a:r>
              <a:rPr sz="3400" spc="235" dirty="0">
                <a:latin typeface="Georgia"/>
                <a:cs typeface="Georgia"/>
              </a:rPr>
              <a:t>çocuklara </a:t>
            </a:r>
            <a:r>
              <a:rPr sz="3400" spc="190" dirty="0">
                <a:latin typeface="Georgia"/>
                <a:cs typeface="Georgia"/>
              </a:rPr>
              <a:t>açıklanmalıdır.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185" dirty="0">
                <a:latin typeface="Georgia"/>
                <a:cs typeface="Georgia"/>
              </a:rPr>
              <a:t>Ardından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00" dirty="0">
                <a:latin typeface="Georgia"/>
                <a:cs typeface="Georgia"/>
              </a:rPr>
              <a:t>o</a:t>
            </a:r>
            <a:r>
              <a:rPr sz="3400" spc="265" dirty="0">
                <a:latin typeface="Georgia"/>
                <a:cs typeface="Georgia"/>
              </a:rPr>
              <a:t> duyguya </a:t>
            </a:r>
            <a:r>
              <a:rPr sz="3400" spc="175" dirty="0">
                <a:latin typeface="Georgia"/>
                <a:cs typeface="Georgia"/>
              </a:rPr>
              <a:t>yol</a:t>
            </a:r>
            <a:r>
              <a:rPr sz="3400" spc="26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açan </a:t>
            </a:r>
            <a:r>
              <a:rPr sz="3400" spc="180" dirty="0">
                <a:latin typeface="Georgia"/>
                <a:cs typeface="Georgia"/>
              </a:rPr>
              <a:t>ihtiyacı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54" dirty="0">
                <a:latin typeface="Georgia"/>
                <a:cs typeface="Georgia"/>
              </a:rPr>
              <a:t>gidermek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29" dirty="0">
                <a:latin typeface="Georgia"/>
                <a:cs typeface="Georgia"/>
              </a:rPr>
              <a:t>amacıyla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spc="300" dirty="0">
                <a:latin typeface="Georgia"/>
                <a:cs typeface="Georgia"/>
              </a:rPr>
              <a:t>gereken</a:t>
            </a:r>
            <a:r>
              <a:rPr sz="3400" spc="285" dirty="0">
                <a:latin typeface="Georgia"/>
                <a:cs typeface="Georgia"/>
              </a:rPr>
              <a:t> </a:t>
            </a:r>
            <a:r>
              <a:rPr sz="3400" spc="210" dirty="0">
                <a:latin typeface="Georgia"/>
                <a:cs typeface="Georgia"/>
              </a:rPr>
              <a:t>müdahaleyi </a:t>
            </a:r>
            <a:r>
              <a:rPr sz="3400" spc="245" dirty="0">
                <a:latin typeface="Georgia"/>
                <a:cs typeface="Georgia"/>
              </a:rPr>
              <a:t>yapmak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25" dirty="0">
                <a:latin typeface="Georgia"/>
                <a:cs typeface="Georgia"/>
              </a:rPr>
              <a:t>iyi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90" dirty="0">
                <a:latin typeface="Georgia"/>
                <a:cs typeface="Georgia"/>
              </a:rPr>
              <a:t>bir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75" dirty="0">
                <a:latin typeface="Georgia"/>
                <a:cs typeface="Georgia"/>
              </a:rPr>
              <a:t>yol</a:t>
            </a:r>
            <a:r>
              <a:rPr sz="3400" spc="275" dirty="0">
                <a:latin typeface="Georgia"/>
                <a:cs typeface="Georgia"/>
              </a:rPr>
              <a:t> gösterme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70" dirty="0">
                <a:latin typeface="Georgia"/>
                <a:cs typeface="Georgia"/>
              </a:rPr>
              <a:t>biçimi</a:t>
            </a:r>
            <a:r>
              <a:rPr sz="3400" spc="270" dirty="0">
                <a:latin typeface="Georgia"/>
                <a:cs typeface="Georgia"/>
              </a:rPr>
              <a:t> </a:t>
            </a:r>
            <a:r>
              <a:rPr sz="3400" spc="155" dirty="0">
                <a:latin typeface="Georgia"/>
                <a:cs typeface="Georgia"/>
              </a:rPr>
              <a:t>olabilir.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Roze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</TotalTime>
  <Words>1679</Words>
  <Application>Microsoft Macintosh PowerPoint</Application>
  <PresentationFormat>Özel</PresentationFormat>
  <Paragraphs>49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Cambria</vt:lpstr>
      <vt:lpstr>Georgia</vt:lpstr>
      <vt:lpstr>Gill Sans MT</vt:lpstr>
      <vt:lpstr>Impact</vt:lpstr>
      <vt:lpstr>Rozet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Peki duygusal gelişim sürecinde neler yapılabilir?</vt:lpstr>
      <vt:lpstr>PowerPoint Sunusu</vt:lpstr>
      <vt:lpstr>PowerPoint Sunusu</vt:lpstr>
      <vt:lpstr>PowerPoint Sunusu</vt:lpstr>
      <vt:lpstr>PowerPoint Sunusu</vt:lpstr>
      <vt:lpstr>Çocuklarda Duygu Düzenleme (Duygusal Regülasyon) Becerisi</vt:lpstr>
      <vt:lpstr>PowerPoint Sunusu</vt:lpstr>
      <vt:lpstr>Duygu düzenleme (duygusal regülasyon) nedir?</vt:lpstr>
      <vt:lpstr>PowerPoint Sunusu</vt:lpstr>
      <vt:lpstr>PowerPoint Sunusu</vt:lpstr>
      <vt:lpstr>PowerPoint Sunusu</vt:lpstr>
      <vt:lpstr>Bu anlarda ebeveyn, çocuğunun duygularını nasıl anlamlandırabileceğine ve denetleyebileceğine dair bir örnek sunmuş olur, bu sayede çocuk zaman içerisinde bunu kendi başına yapabilecek şekilde becerilerini geliştirir.</vt:lpstr>
      <vt:lpstr>PowerPoint Sunusu</vt:lpstr>
      <vt:lpstr>Duygu Düzenlemeye Yardımcı Yöntemler</vt:lpstr>
      <vt:lpstr>PowerPoint Sunusu</vt:lpstr>
      <vt:lpstr>PowerPoint Sunusu</vt:lpstr>
      <vt:lpstr>PowerPoint Sunusu</vt:lpstr>
      <vt:lpstr>PowerPoint Sunusu</vt:lpstr>
      <vt:lpstr>PowerPoint Sunusu</vt:lpstr>
      <vt:lpstr>Dinlediğiniz için teşekkürler...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Duygu Düzenleme Becerileri ve Duygusal Farkındalık</dc:title>
  <dc:creator>merve kodal</dc:creator>
  <cp:keywords>DAFUJwY28tw,BAEOmBMJJrU</cp:keywords>
  <cp:lastModifiedBy>Yazgül Karadaş</cp:lastModifiedBy>
  <cp:revision>1</cp:revision>
  <dcterms:created xsi:type="dcterms:W3CDTF">2025-02-27T18:35:08Z</dcterms:created>
  <dcterms:modified xsi:type="dcterms:W3CDTF">2025-02-27T18:36:43Z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2025-02-27T00:00:00Z</vt:filetime>
  </property>
  <property fmtid="{D5CDD505-2E9C-101B-9397-08002B2CF9AE}" pid="5" name="Producer">
    <vt:lpwstr>GPL Ghostscript 9.55.0</vt:lpwstr>
  </property>
</Properties>
</file>